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tags/tag21.xml" ContentType="application/vnd.openxmlformats-officedocument.presentationml.tags+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4.xml" ContentType="application/vnd.openxmlformats-officedocument.presentationml.tags+xml"/>
  <Override PartName="/ppt/notesSlides/notesSlide30.xml" ContentType="application/vnd.openxmlformats-officedocument.presentationml.notesSlide+xml"/>
  <Override PartName="/ppt/tags/tag25.xml" ContentType="application/vnd.openxmlformats-officedocument.presentationml.tags+xml"/>
  <Override PartName="/ppt/notesSlides/notesSlide3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32.xml" ContentType="application/vnd.openxmlformats-officedocument.presentationml.notesSlide+xml"/>
  <Override PartName="/ppt/tags/tag28.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9.xml" ContentType="application/vnd.openxmlformats-officedocument.presentationml.tags+xml"/>
  <Override PartName="/ppt/notesSlides/notesSlide35.xml" ContentType="application/vnd.openxmlformats-officedocument.presentationml.notesSlide+xml"/>
  <Override PartName="/ppt/tags/tag30.xml" ContentType="application/vnd.openxmlformats-officedocument.presentationml.tags+xml"/>
  <Override PartName="/ppt/notesSlides/notesSlide36.xml" ContentType="application/vnd.openxmlformats-officedocument.presentationml.notesSlide+xml"/>
  <Override PartName="/ppt/tags/tag3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32.xml" ContentType="application/vnd.openxmlformats-officedocument.presentationml.tags+xml"/>
  <Override PartName="/ppt/notesSlides/notesSlide39.xml" ContentType="application/vnd.openxmlformats-officedocument.presentationml.notesSlide+xml"/>
  <Override PartName="/ppt/tags/tag33.xml" ContentType="application/vnd.openxmlformats-officedocument.presentationml.tags+xml"/>
  <Override PartName="/ppt/notesSlides/notesSlide40.xml" ContentType="application/vnd.openxmlformats-officedocument.presentationml.notesSlide+xml"/>
  <Override PartName="/ppt/tags/tag34.xml" ContentType="application/vnd.openxmlformats-officedocument.presentationml.tags+xml"/>
  <Override PartName="/ppt/notesSlides/notesSlide41.xml" ContentType="application/vnd.openxmlformats-officedocument.presentationml.notesSlide+xml"/>
  <Override PartName="/ppt/tags/tag35.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36.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37.xml" ContentType="application/vnd.openxmlformats-officedocument.presentationml.tags+xml"/>
  <Override PartName="/ppt/notesSlides/notesSlide46.xml" ContentType="application/vnd.openxmlformats-officedocument.presentationml.notesSlide+xml"/>
  <Override PartName="/ppt/tags/tag38.xml" ContentType="application/vnd.openxmlformats-officedocument.presentationml.tags+xml"/>
  <Override PartName="/ppt/notesSlides/notesSlide47.xml" ContentType="application/vnd.openxmlformats-officedocument.presentationml.notesSlide+xml"/>
  <Override PartName="/ppt/tags/tag39.xml" ContentType="application/vnd.openxmlformats-officedocument.presentationml.tags+xml"/>
  <Override PartName="/ppt/notesSlides/notesSlide48.xml" ContentType="application/vnd.openxmlformats-officedocument.presentationml.notesSlide+xml"/>
  <Override PartName="/ppt/tags/tag40.xml" ContentType="application/vnd.openxmlformats-officedocument.presentationml.tags+xml"/>
  <Override PartName="/ppt/notesSlides/notesSlide49.xml" ContentType="application/vnd.openxmlformats-officedocument.presentationml.notesSlide+xml"/>
  <Override PartName="/ppt/tags/tag41.xml" ContentType="application/vnd.openxmlformats-officedocument.presentationml.tags+xml"/>
  <Override PartName="/ppt/notesSlides/notesSlide50.xml" ContentType="application/vnd.openxmlformats-officedocument.presentationml.notesSlide+xml"/>
  <Override PartName="/ppt/tags/tag42.xml" ContentType="application/vnd.openxmlformats-officedocument.presentationml.tags+xml"/>
  <Override PartName="/ppt/notesSlides/notesSlide51.xml" ContentType="application/vnd.openxmlformats-officedocument.presentationml.notesSlide+xml"/>
  <Override PartName="/ppt/tags/tag43.xml" ContentType="application/vnd.openxmlformats-officedocument.presentationml.tags+xml"/>
  <Override PartName="/ppt/notesSlides/notesSlide52.xml" ContentType="application/vnd.openxmlformats-officedocument.presentationml.notesSlide+xml"/>
  <Override PartName="/ppt/tags/tag44.xml" ContentType="application/vnd.openxmlformats-officedocument.presentationml.tags+xml"/>
  <Override PartName="/ppt/notesSlides/notesSlide53.xml" ContentType="application/vnd.openxmlformats-officedocument.presentationml.notesSlide+xml"/>
  <Override PartName="/ppt/tags/tag45.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46.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47.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48.xml" ContentType="application/vnd.openxmlformats-officedocument.presentationml.tags+xml"/>
  <Override PartName="/ppt/notesSlides/notesSlide61.xml" ContentType="application/vnd.openxmlformats-officedocument.presentationml.notesSlide+xml"/>
  <Override PartName="/ppt/tags/tag49.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50.xml" ContentType="application/vnd.openxmlformats-officedocument.presentationml.tags+xml"/>
  <Override PartName="/ppt/notesSlides/notesSlide64.xml" ContentType="application/vnd.openxmlformats-officedocument.presentationml.notesSlide+xml"/>
  <Override PartName="/ppt/tags/tag51.xml" ContentType="application/vnd.openxmlformats-officedocument.presentationml.tags+xml"/>
  <Override PartName="/ppt/notesSlides/notesSlide65.xml" ContentType="application/vnd.openxmlformats-officedocument.presentationml.notesSlide+xml"/>
  <Override PartName="/ppt/tags/tag52.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tags/tag53.xml" ContentType="application/vnd.openxmlformats-officedocument.presentationml.tags+xml"/>
  <Override PartName="/ppt/notesSlides/notesSlide68.xml" ContentType="application/vnd.openxmlformats-officedocument.presentationml.notesSlide+xml"/>
  <Override PartName="/ppt/tags/tag54.xml" ContentType="application/vnd.openxmlformats-officedocument.presentationml.tags+xml"/>
  <Override PartName="/ppt/notesSlides/notesSlide69.xml" ContentType="application/vnd.openxmlformats-officedocument.presentationml.notesSlide+xml"/>
  <Override PartName="/ppt/tags/tag55.xml" ContentType="application/vnd.openxmlformats-officedocument.presentationml.tags+xml"/>
  <Override PartName="/ppt/notesSlides/notesSlide70.xml" ContentType="application/vnd.openxmlformats-officedocument.presentationml.notesSlide+xml"/>
  <Override PartName="/ppt/tags/tag56.xml" ContentType="application/vnd.openxmlformats-officedocument.presentationml.tag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tags/tag57.xml" ContentType="application/vnd.openxmlformats-officedocument.presentationml.tags+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tags/tag58.xml" ContentType="application/vnd.openxmlformats-officedocument.presentationml.tags+xml"/>
  <Override PartName="/ppt/notesSlides/notesSlide7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76.xml" ContentType="application/vnd.openxmlformats-officedocument.presentationml.notesSlide+xml"/>
  <Override PartName="/ppt/tags/tag61.xml" ContentType="application/vnd.openxmlformats-officedocument.presentationml.tags+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tags/tag62.xml" ContentType="application/vnd.openxmlformats-officedocument.presentationml.tags+xml"/>
  <Override PartName="/ppt/notesSlides/notesSlide79.xml" ContentType="application/vnd.openxmlformats-officedocument.presentationml.notesSlide+xml"/>
  <Override PartName="/ppt/tags/tag63.xml" ContentType="application/vnd.openxmlformats-officedocument.presentationml.tags+xml"/>
  <Override PartName="/ppt/notesSlides/notesSlide80.xml" ContentType="application/vnd.openxmlformats-officedocument.presentationml.notesSlide+xml"/>
  <Override PartName="/ppt/tags/tag64.xml" ContentType="application/vnd.openxmlformats-officedocument.presentationml.tags+xml"/>
  <Override PartName="/ppt/notesSlides/notesSlide81.xml" ContentType="application/vnd.openxmlformats-officedocument.presentationml.notesSlide+xml"/>
  <Override PartName="/ppt/tags/tag65.xml" ContentType="application/vnd.openxmlformats-officedocument.presentationml.tags+xml"/>
  <Override PartName="/ppt/notesSlides/notesSlide82.xml" ContentType="application/vnd.openxmlformats-officedocument.presentationml.notesSlide+xml"/>
  <Override PartName="/ppt/tags/tag66.xml" ContentType="application/vnd.openxmlformats-officedocument.presentationml.tags+xml"/>
  <Override PartName="/ppt/notesSlides/notesSlide83.xml" ContentType="application/vnd.openxmlformats-officedocument.presentationml.notesSlide+xml"/>
  <Override PartName="/ppt/tags/tag67.xml" ContentType="application/vnd.openxmlformats-officedocument.presentationml.tags+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tags/tag68.xml" ContentType="application/vnd.openxmlformats-officedocument.presentationml.tags+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tags/tag69.xml" ContentType="application/vnd.openxmlformats-officedocument.presentationml.tags+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tags/tag70.xml" ContentType="application/vnd.openxmlformats-officedocument.presentationml.tags+xml"/>
  <Override PartName="/ppt/notesSlides/notesSlide90.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91.xml" ContentType="application/vnd.openxmlformats-officedocument.presentationml.notesSlide+xml"/>
  <Override PartName="/ppt/tags/tag73.xml" ContentType="application/vnd.openxmlformats-officedocument.presentationml.tags+xml"/>
  <Override PartName="/ppt/notesSlides/notesSlide92.xml" ContentType="application/vnd.openxmlformats-officedocument.presentationml.notesSlide+xml"/>
  <Override PartName="/ppt/tags/tag74.xml" ContentType="application/vnd.openxmlformats-officedocument.presentationml.tags+xml"/>
  <Override PartName="/ppt/notesSlides/notesSlide93.xml" ContentType="application/vnd.openxmlformats-officedocument.presentationml.notesSlide+xml"/>
  <Override PartName="/ppt/tags/tag75.xml" ContentType="application/vnd.openxmlformats-officedocument.presentationml.tags+xml"/>
  <Override PartName="/ppt/notesSlides/notesSlide94.xml" ContentType="application/vnd.openxmlformats-officedocument.presentationml.notesSlide+xml"/>
  <Override PartName="/ppt/tags/tag76.xml" ContentType="application/vnd.openxmlformats-officedocument.presentationml.tags+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97.xml" ContentType="application/vnd.openxmlformats-officedocument.presentationml.notesSlide+xml"/>
  <Override PartName="/ppt/tags/tag79.xml" ContentType="application/vnd.openxmlformats-officedocument.presentationml.tags+xml"/>
  <Override PartName="/ppt/notesSlides/notesSlide98.xml" ContentType="application/vnd.openxmlformats-officedocument.presentationml.notesSlide+xml"/>
  <Override PartName="/ppt/tags/tag80.xml" ContentType="application/vnd.openxmlformats-officedocument.presentationml.tags+xml"/>
  <Override PartName="/ppt/notesSlides/notesSlide99.xml" ContentType="application/vnd.openxmlformats-officedocument.presentationml.notesSlide+xml"/>
  <Override PartName="/ppt/tags/tag81.xml" ContentType="application/vnd.openxmlformats-officedocument.presentationml.tags+xml"/>
  <Override PartName="/ppt/notesSlides/notesSlide100.xml" ContentType="application/vnd.openxmlformats-officedocument.presentationml.notesSlide+xml"/>
  <Override PartName="/ppt/tags/tag82.xml" ContentType="application/vnd.openxmlformats-officedocument.presentationml.tags+xml"/>
  <Override PartName="/ppt/notesSlides/notesSlide101.xml" ContentType="application/vnd.openxmlformats-officedocument.presentationml.notesSlide+xml"/>
  <Override PartName="/ppt/tags/tag83.xml" ContentType="application/vnd.openxmlformats-officedocument.presentationml.tags+xml"/>
  <Override PartName="/ppt/notesSlides/notesSlide102.xml" ContentType="application/vnd.openxmlformats-officedocument.presentationml.notesSlide+xml"/>
  <Override PartName="/ppt/tags/tag84.xml" ContentType="application/vnd.openxmlformats-officedocument.presentationml.tags+xml"/>
  <Override PartName="/ppt/notesSlides/notesSlide103.xml" ContentType="application/vnd.openxmlformats-officedocument.presentationml.notesSlide+xml"/>
  <Override PartName="/ppt/tags/tag85.xml" ContentType="application/vnd.openxmlformats-officedocument.presentationml.tags+xml"/>
  <Override PartName="/ppt/notesSlides/notesSlide104.xml" ContentType="application/vnd.openxmlformats-officedocument.presentationml.notesSlide+xml"/>
  <Override PartName="/ppt/tags/tag86.xml" ContentType="application/vnd.openxmlformats-officedocument.presentationml.tags+xml"/>
  <Override PartName="/ppt/notesSlides/notesSlide105.xml" ContentType="application/vnd.openxmlformats-officedocument.presentationml.notesSlide+xml"/>
  <Override PartName="/ppt/tags/tag87.xml" ContentType="application/vnd.openxmlformats-officedocument.presentationml.tags+xml"/>
  <Override PartName="/ppt/notesSlides/notesSlide106.xml" ContentType="application/vnd.openxmlformats-officedocument.presentationml.notesSlide+xml"/>
  <Override PartName="/ppt/tags/tag88.xml" ContentType="application/vnd.openxmlformats-officedocument.presentationml.tags+xml"/>
  <Override PartName="/ppt/notesSlides/notesSlide107.xml" ContentType="application/vnd.openxmlformats-officedocument.presentationml.notesSlide+xml"/>
  <Override PartName="/ppt/tags/tag89.xml" ContentType="application/vnd.openxmlformats-officedocument.presentationml.tags+xml"/>
  <Override PartName="/ppt/notesSlides/notesSlide108.xml" ContentType="application/vnd.openxmlformats-officedocument.presentationml.notesSlide+xml"/>
  <Override PartName="/ppt/tags/tag90.xml" ContentType="application/vnd.openxmlformats-officedocument.presentationml.tags+xml"/>
  <Override PartName="/ppt/notesSlides/notesSlide109.xml" ContentType="application/vnd.openxmlformats-officedocument.presentationml.notesSlide+xml"/>
  <Override PartName="/ppt/tags/tag91.xml" ContentType="application/vnd.openxmlformats-officedocument.presentationml.tags+xml"/>
  <Override PartName="/ppt/notesSlides/notesSlide110.xml" ContentType="application/vnd.openxmlformats-officedocument.presentationml.notesSlide+xml"/>
  <Override PartName="/ppt/tags/tag92.xml" ContentType="application/vnd.openxmlformats-officedocument.presentationml.tags+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tags/tag93.xml" ContentType="application/vnd.openxmlformats-officedocument.presentationml.tags+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tags/tag94.xml" ContentType="application/vnd.openxmlformats-officedocument.presentationml.tags+xml"/>
  <Override PartName="/ppt/notesSlides/notesSlide115.xml" ContentType="application/vnd.openxmlformats-officedocument.presentationml.notesSlide+xml"/>
  <Override PartName="/ppt/tags/tag95.xml" ContentType="application/vnd.openxmlformats-officedocument.presentationml.tags+xml"/>
  <Override PartName="/ppt/notesSlides/notesSlide116.xml" ContentType="application/vnd.openxmlformats-officedocument.presentationml.notesSlide+xml"/>
  <Override PartName="/ppt/tags/tag96.xml" ContentType="application/vnd.openxmlformats-officedocument.presentationml.tags+xml"/>
  <Override PartName="/ppt/notesSlides/notesSlide117.xml" ContentType="application/vnd.openxmlformats-officedocument.presentationml.notesSlide+xml"/>
  <Override PartName="/ppt/tags/tag97.xml" ContentType="application/vnd.openxmlformats-officedocument.presentationml.tags+xml"/>
  <Override PartName="/ppt/notesSlides/notesSlide118.xml" ContentType="application/vnd.openxmlformats-officedocument.presentationml.notesSlide+xml"/>
  <Override PartName="/ppt/tags/tag98.xml" ContentType="application/vnd.openxmlformats-officedocument.presentationml.tags+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tags/tag99.xml" ContentType="application/vnd.openxmlformats-officedocument.presentationml.tags+xml"/>
  <Override PartName="/ppt/notesSlides/notesSlide121.xml" ContentType="application/vnd.openxmlformats-officedocument.presentationml.notesSlide+xml"/>
  <Override PartName="/ppt/tags/tag100.xml" ContentType="application/vnd.openxmlformats-officedocument.presentationml.tags+xml"/>
  <Override PartName="/ppt/notesSlides/notesSlide122.xml" ContentType="application/vnd.openxmlformats-officedocument.presentationml.notesSlide+xml"/>
  <Override PartName="/ppt/tags/tag101.xml" ContentType="application/vnd.openxmlformats-officedocument.presentationml.tags+xml"/>
  <Override PartName="/ppt/notesSlides/notesSlide123.xml" ContentType="application/vnd.openxmlformats-officedocument.presentationml.notesSlide+xml"/>
  <Override PartName="/ppt/tags/tag102.xml" ContentType="application/vnd.openxmlformats-officedocument.presentationml.tags+xml"/>
  <Override PartName="/ppt/notesSlides/notesSlide124.xml" ContentType="application/vnd.openxmlformats-officedocument.presentationml.notesSlide+xml"/>
  <Override PartName="/ppt/tags/tag103.xml" ContentType="application/vnd.openxmlformats-officedocument.presentationml.tags+xml"/>
  <Override PartName="/ppt/notesSlides/notesSlide125.xml" ContentType="application/vnd.openxmlformats-officedocument.presentationml.notesSlide+xml"/>
  <Override PartName="/ppt/tags/tag104.xml" ContentType="application/vnd.openxmlformats-officedocument.presentationml.tags+xml"/>
  <Override PartName="/ppt/notesSlides/notesSlide126.xml" ContentType="application/vnd.openxmlformats-officedocument.presentationml.notesSlide+xml"/>
  <Override PartName="/ppt/tags/tag105.xml" ContentType="application/vnd.openxmlformats-officedocument.presentationml.tags+xml"/>
  <Override PartName="/ppt/notesSlides/notesSlide127.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28.xml" ContentType="application/vnd.openxmlformats-officedocument.presentationml.notesSlide+xml"/>
  <Override PartName="/ppt/tags/tag112.xml" ContentType="application/vnd.openxmlformats-officedocument.presentationml.tags+xml"/>
  <Override PartName="/ppt/notesSlides/notesSlide129.xml" ContentType="application/vnd.openxmlformats-officedocument.presentationml.notesSlide+xml"/>
  <Override PartName="/ppt/tags/tag113.xml" ContentType="application/vnd.openxmlformats-officedocument.presentationml.tags+xml"/>
  <Override PartName="/ppt/notesSlides/notesSlide130.xml" ContentType="application/vnd.openxmlformats-officedocument.presentationml.notesSlide+xml"/>
  <Override PartName="/ppt/tags/tag114.xml" ContentType="application/vnd.openxmlformats-officedocument.presentationml.tags+xml"/>
  <Override PartName="/ppt/notesSlides/notesSlide131.xml" ContentType="application/vnd.openxmlformats-officedocument.presentationml.notesSlide+xml"/>
  <Override PartName="/ppt/tags/tag115.xml" ContentType="application/vnd.openxmlformats-officedocument.presentationml.tags+xml"/>
  <Override PartName="/ppt/notesSlides/notesSlide132.xml" ContentType="application/vnd.openxmlformats-officedocument.presentationml.notesSlide+xml"/>
  <Override PartName="/ppt/tags/tag116.xml" ContentType="application/vnd.openxmlformats-officedocument.presentationml.tags+xml"/>
  <Override PartName="/ppt/notesSlides/notesSlide1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4" r:id="rId1"/>
    <p:sldMasterId id="2147483798" r:id="rId2"/>
  </p:sldMasterIdLst>
  <p:notesMasterIdLst>
    <p:notesMasterId r:id="rId153"/>
  </p:notesMasterIdLst>
  <p:handoutMasterIdLst>
    <p:handoutMasterId r:id="rId154"/>
  </p:handoutMasterIdLst>
  <p:sldIdLst>
    <p:sldId id="1908" r:id="rId3"/>
    <p:sldId id="1898" r:id="rId4"/>
    <p:sldId id="1886" r:id="rId5"/>
    <p:sldId id="1887" r:id="rId6"/>
    <p:sldId id="1888" r:id="rId7"/>
    <p:sldId id="1889" r:id="rId8"/>
    <p:sldId id="1890" r:id="rId9"/>
    <p:sldId id="1901" r:id="rId10"/>
    <p:sldId id="969" r:id="rId11"/>
    <p:sldId id="1707" r:id="rId12"/>
    <p:sldId id="1448" r:id="rId13"/>
    <p:sldId id="653" r:id="rId14"/>
    <p:sldId id="1671" r:id="rId15"/>
    <p:sldId id="1024" r:id="rId16"/>
    <p:sldId id="1915" r:id="rId17"/>
    <p:sldId id="1916" r:id="rId18"/>
    <p:sldId id="1905" r:id="rId19"/>
    <p:sldId id="1906" r:id="rId20"/>
    <p:sldId id="1909" r:id="rId21"/>
    <p:sldId id="1910" r:id="rId22"/>
    <p:sldId id="1333" r:id="rId23"/>
    <p:sldId id="1533" r:id="rId24"/>
    <p:sldId id="1769" r:id="rId25"/>
    <p:sldId id="1540" r:id="rId26"/>
    <p:sldId id="1790" r:id="rId27"/>
    <p:sldId id="1576" r:id="rId28"/>
    <p:sldId id="1341" r:id="rId29"/>
    <p:sldId id="1468" r:id="rId30"/>
    <p:sldId id="1354" r:id="rId31"/>
    <p:sldId id="1804" r:id="rId32"/>
    <p:sldId id="1812" r:id="rId33"/>
    <p:sldId id="1806" r:id="rId34"/>
    <p:sldId id="1791" r:id="rId35"/>
    <p:sldId id="1771" r:id="rId36"/>
    <p:sldId id="1464" r:id="rId37"/>
    <p:sldId id="1545" r:id="rId38"/>
    <p:sldId id="1546" r:id="rId39"/>
    <p:sldId id="1391" r:id="rId40"/>
    <p:sldId id="1334" r:id="rId41"/>
    <p:sldId id="1762" r:id="rId42"/>
    <p:sldId id="1883" r:id="rId43"/>
    <p:sldId id="1884" r:id="rId44"/>
    <p:sldId id="1911" r:id="rId45"/>
    <p:sldId id="1885" r:id="rId46"/>
    <p:sldId id="1709" r:id="rId47"/>
    <p:sldId id="1854" r:id="rId48"/>
    <p:sldId id="1725" r:id="rId49"/>
    <p:sldId id="1728" r:id="rId50"/>
    <p:sldId id="1727" r:id="rId51"/>
    <p:sldId id="1393" r:id="rId52"/>
    <p:sldId id="1730" r:id="rId53"/>
    <p:sldId id="1900" r:id="rId54"/>
    <p:sldId id="1912" r:id="rId55"/>
    <p:sldId id="1420" r:id="rId56"/>
    <p:sldId id="1406" r:id="rId57"/>
    <p:sldId id="1913" r:id="rId58"/>
    <p:sldId id="1407" r:id="rId59"/>
    <p:sldId id="1409" r:id="rId60"/>
    <p:sldId id="1767" r:id="rId61"/>
    <p:sldId id="1914" r:id="rId62"/>
    <p:sldId id="1389" r:id="rId63"/>
    <p:sldId id="1855" r:id="rId64"/>
    <p:sldId id="1779" r:id="rId65"/>
    <p:sldId id="1814" r:id="rId66"/>
    <p:sldId id="1875" r:id="rId67"/>
    <p:sldId id="1827" r:id="rId68"/>
    <p:sldId id="1451" r:id="rId69"/>
    <p:sldId id="1866" r:id="rId70"/>
    <p:sldId id="1580" r:id="rId71"/>
    <p:sldId id="1715" r:id="rId72"/>
    <p:sldId id="1398" r:id="rId73"/>
    <p:sldId id="1716" r:id="rId74"/>
    <p:sldId id="1475" r:id="rId75"/>
    <p:sldId id="1463" r:id="rId76"/>
    <p:sldId id="1476" r:id="rId77"/>
    <p:sldId id="1462" r:id="rId78"/>
    <p:sldId id="1813" r:id="rId79"/>
    <p:sldId id="1577" r:id="rId80"/>
    <p:sldId id="1917" r:id="rId81"/>
    <p:sldId id="1786" r:id="rId82"/>
    <p:sldId id="1787" r:id="rId83"/>
    <p:sldId id="1784" r:id="rId84"/>
    <p:sldId id="1795" r:id="rId85"/>
    <p:sldId id="1918" r:id="rId86"/>
    <p:sldId id="1817" r:id="rId87"/>
    <p:sldId id="1819" r:id="rId88"/>
    <p:sldId id="1829" r:id="rId89"/>
    <p:sldId id="1797" r:id="rId90"/>
    <p:sldId id="1433" r:id="rId91"/>
    <p:sldId id="1424" r:id="rId92"/>
    <p:sldId id="1862" r:id="rId93"/>
    <p:sldId id="1919" r:id="rId94"/>
    <p:sldId id="1920" r:id="rId95"/>
    <p:sldId id="1822" r:id="rId96"/>
    <p:sldId id="1858" r:id="rId97"/>
    <p:sldId id="1828" r:id="rId98"/>
    <p:sldId id="1798" r:id="rId99"/>
    <p:sldId id="1800" r:id="rId100"/>
    <p:sldId id="1921" r:id="rId101"/>
    <p:sldId id="1830" r:id="rId102"/>
    <p:sldId id="1831" r:id="rId103"/>
    <p:sldId id="1836" r:id="rId104"/>
    <p:sldId id="1837" r:id="rId105"/>
    <p:sldId id="1441" r:id="rId106"/>
    <p:sldId id="1781" r:id="rId107"/>
    <p:sldId id="1785" r:id="rId108"/>
    <p:sldId id="1811" r:id="rId109"/>
    <p:sldId id="1823" r:id="rId110"/>
    <p:sldId id="1922" r:id="rId111"/>
    <p:sldId id="1842" r:id="rId112"/>
    <p:sldId id="1838" r:id="rId113"/>
    <p:sldId id="1801" r:id="rId114"/>
    <p:sldId id="1803" r:id="rId115"/>
    <p:sldId id="1840" r:id="rId116"/>
    <p:sldId id="1841" r:id="rId117"/>
    <p:sldId id="1839" r:id="rId118"/>
    <p:sldId id="1447" r:id="rId119"/>
    <p:sldId id="1821" r:id="rId120"/>
    <p:sldId id="1685" r:id="rId121"/>
    <p:sldId id="1843" r:id="rId122"/>
    <p:sldId id="1604" r:id="rId123"/>
    <p:sldId id="1860" r:id="rId124"/>
    <p:sldId id="1876" r:id="rId125"/>
    <p:sldId id="1844" r:id="rId126"/>
    <p:sldId id="1846" r:id="rId127"/>
    <p:sldId id="1845" r:id="rId128"/>
    <p:sldId id="1666" r:id="rId129"/>
    <p:sldId id="1653" r:id="rId130"/>
    <p:sldId id="1863" r:id="rId131"/>
    <p:sldId id="1657" r:id="rId132"/>
    <p:sldId id="1869" r:id="rId133"/>
    <p:sldId id="1872" r:id="rId134"/>
    <p:sldId id="1873" r:id="rId135"/>
    <p:sldId id="1644" r:id="rId136"/>
    <p:sldId id="1624" r:id="rId137"/>
    <p:sldId id="1625" r:id="rId138"/>
    <p:sldId id="1772" r:id="rId139"/>
    <p:sldId id="1773" r:id="rId140"/>
    <p:sldId id="1774" r:id="rId141"/>
    <p:sldId id="1627" r:id="rId142"/>
    <p:sldId id="1628" r:id="rId143"/>
    <p:sldId id="1759" r:id="rId144"/>
    <p:sldId id="1760" r:id="rId145"/>
    <p:sldId id="1761" r:id="rId146"/>
    <p:sldId id="1849" r:id="rId147"/>
    <p:sldId id="1852" r:id="rId148"/>
    <p:sldId id="1851" r:id="rId149"/>
    <p:sldId id="1668" r:id="rId150"/>
    <p:sldId id="1669" r:id="rId151"/>
    <p:sldId id="1667" r:id="rId152"/>
  </p:sldIdLst>
  <p:sldSz cx="9144000" cy="6858000" type="screen4x3"/>
  <p:notesSz cx="9866313" cy="142954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3300"/>
    <a:srgbClr val="3015F7"/>
    <a:srgbClr val="FF99CC"/>
    <a:srgbClr val="FF7C80"/>
    <a:srgbClr val="211AA6"/>
    <a:srgbClr val="33CCFF"/>
    <a:srgbClr val="EEEE12"/>
    <a:srgbClr val="E3DA1D"/>
    <a:srgbClr val="EF73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D35AE6-A561-4F57-AAAE-93D200CF470E}" v="3" dt="2024-03-04T05:21:20.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21" autoAdjust="0"/>
    <p:restoredTop sz="80769" autoAdjust="0"/>
  </p:normalViewPr>
  <p:slideViewPr>
    <p:cSldViewPr snapToGrid="0">
      <p:cViewPr varScale="1">
        <p:scale>
          <a:sx n="60" d="100"/>
          <a:sy n="60" d="100"/>
        </p:scale>
        <p:origin x="1236" y="42"/>
      </p:cViewPr>
      <p:guideLst>
        <p:guide orient="horz" pos="2160"/>
        <p:guide pos="2880"/>
      </p:guideLst>
    </p:cSldViewPr>
  </p:slideViewPr>
  <p:outlineViewPr>
    <p:cViewPr>
      <p:scale>
        <a:sx n="33" d="100"/>
        <a:sy n="33" d="100"/>
      </p:scale>
      <p:origin x="0" y="17934"/>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microsoft.com/office/2015/10/relationships/revisionInfo" Target="revisionInfo.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presProps" Target="pres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notesMaster" Target="notesMasters/notesMaster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handoutMaster" Target="handoutMasters/handoutMaster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4275401" cy="716484"/>
          </a:xfrm>
          <a:prstGeom prst="rect">
            <a:avLst/>
          </a:prstGeom>
        </p:spPr>
        <p:txBody>
          <a:bodyPr vert="horz" lIns="131434" tIns="65717" rIns="131434" bIns="65717" rtlCol="0"/>
          <a:lstStyle>
            <a:lvl1pPr algn="l">
              <a:defRPr sz="1600"/>
            </a:lvl1pPr>
          </a:lstStyle>
          <a:p>
            <a:endParaRPr kumimoji="1" lang="ja-JP" altLang="en-US" dirty="0">
              <a:latin typeface="游ゴシック" panose="020B0400000000000000" pitchFamily="50" charset="-128"/>
              <a:ea typeface="游ゴシック" panose="020B0400000000000000" pitchFamily="50" charset="-128"/>
            </a:endParaRPr>
          </a:p>
        </p:txBody>
      </p:sp>
      <p:sp>
        <p:nvSpPr>
          <p:cNvPr id="3" name="日付プレースホルダー 2"/>
          <p:cNvSpPr>
            <a:spLocks noGrp="1"/>
          </p:cNvSpPr>
          <p:nvPr>
            <p:ph type="dt" sz="quarter" idx="1"/>
          </p:nvPr>
        </p:nvSpPr>
        <p:spPr>
          <a:xfrm>
            <a:off x="5588630" y="3"/>
            <a:ext cx="4275401" cy="716484"/>
          </a:xfrm>
          <a:prstGeom prst="rect">
            <a:avLst/>
          </a:prstGeom>
        </p:spPr>
        <p:txBody>
          <a:bodyPr vert="horz" lIns="131434" tIns="65717" rIns="131434" bIns="65717" rtlCol="0"/>
          <a:lstStyle>
            <a:lvl1pPr algn="r">
              <a:defRPr sz="1600"/>
            </a:lvl1pPr>
          </a:lstStyle>
          <a:p>
            <a:fld id="{2AB0476C-EDA7-4CFD-8B57-6D7477525B20}" type="datetimeFigureOut">
              <a:rPr kumimoji="1" lang="ja-JP" altLang="en-US" smtClean="0">
                <a:latin typeface="游ゴシック" panose="020B0400000000000000" pitchFamily="50" charset="-128"/>
                <a:ea typeface="游ゴシック" panose="020B0400000000000000" pitchFamily="50" charset="-128"/>
              </a:rPr>
              <a:t>2024/3/4</a:t>
            </a:fld>
            <a:endParaRPr kumimoji="1" lang="ja-JP" altLang="en-US" dirty="0">
              <a:latin typeface="游ゴシック" panose="020B0400000000000000" pitchFamily="50" charset="-128"/>
              <a:ea typeface="游ゴシック" panose="020B0400000000000000" pitchFamily="50" charset="-128"/>
            </a:endParaRPr>
          </a:p>
        </p:txBody>
      </p:sp>
      <p:sp>
        <p:nvSpPr>
          <p:cNvPr id="4" name="フッター プレースホルダー 3"/>
          <p:cNvSpPr>
            <a:spLocks noGrp="1"/>
          </p:cNvSpPr>
          <p:nvPr>
            <p:ph type="ftr" sz="quarter" idx="2"/>
          </p:nvPr>
        </p:nvSpPr>
        <p:spPr>
          <a:xfrm>
            <a:off x="2" y="13578959"/>
            <a:ext cx="4275401" cy="716484"/>
          </a:xfrm>
          <a:prstGeom prst="rect">
            <a:avLst/>
          </a:prstGeom>
        </p:spPr>
        <p:txBody>
          <a:bodyPr vert="horz" lIns="131434" tIns="65717" rIns="131434" bIns="65717" rtlCol="0" anchor="b"/>
          <a:lstStyle>
            <a:lvl1pPr algn="l">
              <a:defRPr sz="1600"/>
            </a:lvl1pPr>
          </a:lstStyle>
          <a:p>
            <a:endParaRPr kumimoji="1" lang="ja-JP" altLang="en-US" dirty="0">
              <a:latin typeface="游ゴシック" panose="020B0400000000000000" pitchFamily="50" charset="-128"/>
              <a:ea typeface="游ゴシック" panose="020B0400000000000000" pitchFamily="50" charset="-128"/>
            </a:endParaRPr>
          </a:p>
        </p:txBody>
      </p:sp>
      <p:sp>
        <p:nvSpPr>
          <p:cNvPr id="5" name="スライド番号プレースホルダー 4"/>
          <p:cNvSpPr>
            <a:spLocks noGrp="1"/>
          </p:cNvSpPr>
          <p:nvPr>
            <p:ph type="sldNum" sz="quarter" idx="3"/>
          </p:nvPr>
        </p:nvSpPr>
        <p:spPr>
          <a:xfrm>
            <a:off x="5588630" y="13578959"/>
            <a:ext cx="4275401" cy="716484"/>
          </a:xfrm>
          <a:prstGeom prst="rect">
            <a:avLst/>
          </a:prstGeom>
        </p:spPr>
        <p:txBody>
          <a:bodyPr vert="horz" lIns="131434" tIns="65717" rIns="131434" bIns="65717" rtlCol="0" anchor="b"/>
          <a:lstStyle>
            <a:lvl1pPr algn="r">
              <a:defRPr sz="1600"/>
            </a:lvl1pPr>
          </a:lstStyle>
          <a:p>
            <a:fld id="{949B3FD1-1FBC-4C12-AF30-504B99312FEF}" type="slidenum">
              <a:rPr kumimoji="1" lang="ja-JP" altLang="en-US" smtClean="0">
                <a:latin typeface="游ゴシック" panose="020B0400000000000000" pitchFamily="50" charset="-128"/>
                <a:ea typeface="游ゴシック" panose="020B0400000000000000" pitchFamily="50" charset="-128"/>
              </a:rPr>
              <a:t>‹#›</a:t>
            </a:fld>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990071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4275401" cy="717254"/>
          </a:xfrm>
          <a:prstGeom prst="rect">
            <a:avLst/>
          </a:prstGeom>
        </p:spPr>
        <p:txBody>
          <a:bodyPr vert="horz" lIns="138015" tIns="69007" rIns="138015" bIns="69007" rtlCol="0"/>
          <a:lstStyle>
            <a:lvl1pPr algn="l">
              <a:defRPr sz="1700">
                <a:latin typeface="游ゴシック" panose="020B0400000000000000" pitchFamily="50" charset="-128"/>
                <a:ea typeface="游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5588630" y="2"/>
            <a:ext cx="4275401" cy="717254"/>
          </a:xfrm>
          <a:prstGeom prst="rect">
            <a:avLst/>
          </a:prstGeom>
        </p:spPr>
        <p:txBody>
          <a:bodyPr vert="horz" lIns="138015" tIns="69007" rIns="138015" bIns="69007" rtlCol="0"/>
          <a:lstStyle>
            <a:lvl1pPr algn="r">
              <a:defRPr sz="1700">
                <a:latin typeface="游ゴシック" panose="020B0400000000000000" pitchFamily="50" charset="-128"/>
                <a:ea typeface="游ゴシック" panose="020B0400000000000000" pitchFamily="50" charset="-128"/>
              </a:defRPr>
            </a:lvl1pPr>
          </a:lstStyle>
          <a:p>
            <a:fld id="{F11A7460-EA02-44F1-B2F2-DDECBF73E565}" type="datetimeFigureOut">
              <a:rPr lang="ja-JP" altLang="en-US" smtClean="0"/>
              <a:pPr/>
              <a:t>2024/3/4</a:t>
            </a:fld>
            <a:endParaRPr lang="ja-JP" altLang="en-US" dirty="0"/>
          </a:p>
        </p:txBody>
      </p:sp>
      <p:sp>
        <p:nvSpPr>
          <p:cNvPr id="4" name="スライド イメージ プレースホルダー 3"/>
          <p:cNvSpPr>
            <a:spLocks noGrp="1" noRot="1" noChangeAspect="1"/>
          </p:cNvSpPr>
          <p:nvPr>
            <p:ph type="sldImg" idx="2"/>
          </p:nvPr>
        </p:nvSpPr>
        <p:spPr>
          <a:xfrm>
            <a:off x="1716088" y="1787525"/>
            <a:ext cx="6434137" cy="4826000"/>
          </a:xfrm>
          <a:prstGeom prst="rect">
            <a:avLst/>
          </a:prstGeom>
          <a:noFill/>
          <a:ln w="12700">
            <a:solidFill>
              <a:prstClr val="black"/>
            </a:solidFill>
          </a:ln>
        </p:spPr>
        <p:txBody>
          <a:bodyPr vert="horz" lIns="138015" tIns="69007" rIns="138015" bIns="69007" rtlCol="0" anchor="ctr"/>
          <a:lstStyle/>
          <a:p>
            <a:endParaRPr lang="ja-JP" altLang="en-US" dirty="0"/>
          </a:p>
        </p:txBody>
      </p:sp>
      <p:sp>
        <p:nvSpPr>
          <p:cNvPr id="5" name="ノート プレースホルダー 4"/>
          <p:cNvSpPr>
            <a:spLocks noGrp="1"/>
          </p:cNvSpPr>
          <p:nvPr>
            <p:ph type="body" sz="quarter" idx="3"/>
          </p:nvPr>
        </p:nvSpPr>
        <p:spPr>
          <a:xfrm>
            <a:off x="986632" y="6879684"/>
            <a:ext cx="7893050" cy="5628829"/>
          </a:xfrm>
          <a:prstGeom prst="rect">
            <a:avLst/>
          </a:prstGeom>
        </p:spPr>
        <p:txBody>
          <a:bodyPr vert="horz" lIns="138015" tIns="69007" rIns="138015" bIns="69007"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13578188"/>
            <a:ext cx="4275401" cy="717253"/>
          </a:xfrm>
          <a:prstGeom prst="rect">
            <a:avLst/>
          </a:prstGeom>
        </p:spPr>
        <p:txBody>
          <a:bodyPr vert="horz" lIns="138015" tIns="69007" rIns="138015" bIns="69007" rtlCol="0" anchor="b"/>
          <a:lstStyle>
            <a:lvl1pPr algn="l">
              <a:defRPr sz="1700">
                <a:latin typeface="游ゴシック" panose="020B0400000000000000" pitchFamily="50" charset="-128"/>
                <a:ea typeface="游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5588630" y="13578188"/>
            <a:ext cx="4275401" cy="717253"/>
          </a:xfrm>
          <a:prstGeom prst="rect">
            <a:avLst/>
          </a:prstGeom>
        </p:spPr>
        <p:txBody>
          <a:bodyPr vert="horz" lIns="138015" tIns="69007" rIns="138015" bIns="69007" rtlCol="0" anchor="b"/>
          <a:lstStyle>
            <a:lvl1pPr algn="r">
              <a:defRPr sz="1700">
                <a:latin typeface="游ゴシック" panose="020B0400000000000000" pitchFamily="50" charset="-128"/>
                <a:ea typeface="游ゴシック" panose="020B0400000000000000" pitchFamily="50" charset="-128"/>
              </a:defRPr>
            </a:lvl1pPr>
          </a:lstStyle>
          <a:p>
            <a:fld id="{C3F888CB-CBE4-499B-AB51-B27E11D85C90}" type="slidenum">
              <a:rPr lang="ja-JP" altLang="en-US" smtClean="0"/>
              <a:pPr/>
              <a:t>‹#›</a:t>
            </a:fld>
            <a:endParaRPr lang="ja-JP" altLang="en-US" dirty="0"/>
          </a:p>
        </p:txBody>
      </p:sp>
    </p:spTree>
    <p:extLst>
      <p:ext uri="{BB962C8B-B14F-4D97-AF65-F5344CB8AC3E}">
        <p14:creationId xmlns:p14="http://schemas.microsoft.com/office/powerpoint/2010/main" val="35034743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游ゴシック" panose="020B0400000000000000" pitchFamily="50" charset="-128"/>
        <a:ea typeface="游ゴシック" panose="020B0400000000000000" pitchFamily="50" charset="-128"/>
        <a:cs typeface="+mn-cs"/>
      </a:defRPr>
    </a:lvl1pPr>
    <a:lvl2pPr marL="457200" algn="l" defTabSz="914400" rtl="0" eaLnBrk="1" latinLnBrk="0" hangingPunct="1">
      <a:defRPr kumimoji="1" sz="1200" kern="1200">
        <a:solidFill>
          <a:schemeClr val="tx1"/>
        </a:solidFill>
        <a:latin typeface="游ゴシック" panose="020B0400000000000000" pitchFamily="50" charset="-128"/>
        <a:ea typeface="游ゴシック" panose="020B0400000000000000" pitchFamily="50" charset="-128"/>
        <a:cs typeface="+mn-cs"/>
      </a:defRPr>
    </a:lvl2pPr>
    <a:lvl3pPr marL="914400" algn="l" defTabSz="914400" rtl="0" eaLnBrk="1" latinLnBrk="0" hangingPunct="1">
      <a:defRPr kumimoji="1" sz="1200" kern="1200">
        <a:solidFill>
          <a:schemeClr val="tx1"/>
        </a:solidFill>
        <a:latin typeface="游ゴシック" panose="020B0400000000000000" pitchFamily="50" charset="-128"/>
        <a:ea typeface="游ゴシック" panose="020B0400000000000000" pitchFamily="50" charset="-128"/>
        <a:cs typeface="+mn-cs"/>
      </a:defRPr>
    </a:lvl3pPr>
    <a:lvl4pPr marL="1371600" algn="l" defTabSz="914400" rtl="0" eaLnBrk="1" latinLnBrk="0" hangingPunct="1">
      <a:defRPr kumimoji="1" sz="1200" kern="1200">
        <a:solidFill>
          <a:schemeClr val="tx1"/>
        </a:solidFill>
        <a:latin typeface="游ゴシック" panose="020B0400000000000000" pitchFamily="50" charset="-128"/>
        <a:ea typeface="游ゴシック" panose="020B0400000000000000" pitchFamily="50" charset="-128"/>
        <a:cs typeface="+mn-cs"/>
      </a:defRPr>
    </a:lvl4pPr>
    <a:lvl5pPr marL="1828800" algn="l" defTabSz="914400" rtl="0" eaLnBrk="1" latinLnBrk="0" hangingPunct="1">
      <a:defRPr kumimoji="1" sz="1200" kern="1200">
        <a:solidFill>
          <a:schemeClr val="tx1"/>
        </a:solidFill>
        <a:latin typeface="游ゴシック" panose="020B0400000000000000" pitchFamily="50" charset="-128"/>
        <a:ea typeface="游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06536"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a:ln>
                  <a:noFill/>
                </a:ln>
                <a:solidFill>
                  <a:prstClr val="black"/>
                </a:solidFill>
                <a:effectLst/>
                <a:uLnTx/>
                <a:uFillTx/>
                <a:cs typeface="+mn-cs"/>
              </a:rPr>
              <a:pPr marL="0" marR="0" lvl="0" indent="0" algn="r" defTabSz="906536" rtl="0" eaLnBrk="1" fontAlgn="auto" latinLnBrk="0" hangingPunct="1">
                <a:lnSpc>
                  <a:spcPct val="100000"/>
                </a:lnSpc>
                <a:spcBef>
                  <a:spcPts val="0"/>
                </a:spcBef>
                <a:spcAft>
                  <a:spcPts val="0"/>
                </a:spcAft>
                <a:buClrTx/>
                <a:buSzTx/>
                <a:buFontTx/>
                <a:buNone/>
                <a:tabLst/>
                <a:defRPr/>
              </a:pPr>
              <a:t>1</a:t>
            </a:fld>
            <a:endParaRPr kumimoji="1" lang="ja-JP" altLang="en-US" sz="13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025173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16088" y="1787525"/>
            <a:ext cx="6434137" cy="4826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11</a:t>
            </a:fld>
            <a:endParaRPr kumimoji="1" lang="ja-JP" altLang="en-US" dirty="0"/>
          </a:p>
        </p:txBody>
      </p:sp>
    </p:spTree>
    <p:extLst>
      <p:ext uri="{BB962C8B-B14F-4D97-AF65-F5344CB8AC3E}">
        <p14:creationId xmlns:p14="http://schemas.microsoft.com/office/powerpoint/2010/main" val="39070194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109</a:t>
            </a:fld>
            <a:endParaRPr kumimoji="1" lang="ja-JP" altLang="en-US" dirty="0"/>
          </a:p>
        </p:txBody>
      </p:sp>
    </p:spTree>
    <p:extLst>
      <p:ext uri="{BB962C8B-B14F-4D97-AF65-F5344CB8AC3E}">
        <p14:creationId xmlns:p14="http://schemas.microsoft.com/office/powerpoint/2010/main" val="428447376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110</a:t>
            </a:fld>
            <a:endParaRPr kumimoji="1" lang="ja-JP" altLang="en-US"/>
          </a:p>
        </p:txBody>
      </p:sp>
    </p:spTree>
    <p:extLst>
      <p:ext uri="{BB962C8B-B14F-4D97-AF65-F5344CB8AC3E}">
        <p14:creationId xmlns:p14="http://schemas.microsoft.com/office/powerpoint/2010/main" val="133112700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16088" y="1787525"/>
            <a:ext cx="6434137" cy="4826000"/>
          </a:xfrm>
        </p:spPr>
      </p:sp>
      <p:sp>
        <p:nvSpPr>
          <p:cNvPr id="3" name="ノート プレースホルダー 2"/>
          <p:cNvSpPr>
            <a:spLocks noGrp="1"/>
          </p:cNvSpPr>
          <p:nvPr>
            <p:ph type="body" idx="1"/>
          </p:nvPr>
        </p:nvSpPr>
        <p:spPr/>
        <p:txBody>
          <a:bodyPr/>
          <a:lstStyle/>
          <a:p>
            <a:endParaRPr lang="en-US" altLang="ja-JP" dirty="0">
              <a:solidFill>
                <a:prstClr val="black"/>
              </a:solidFill>
              <a:ea typeface="游ゴシック" panose="020B0400000000000000" pitchFamily="50" charset="-128"/>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111</a:t>
            </a:fld>
            <a:endParaRPr lang="ja-JP" altLang="en-US" dirty="0">
              <a:solidFill>
                <a:prstClr val="black"/>
              </a:solidFill>
            </a:endParaRPr>
          </a:p>
        </p:txBody>
      </p:sp>
    </p:spTree>
    <p:extLst>
      <p:ext uri="{BB962C8B-B14F-4D97-AF65-F5344CB8AC3E}">
        <p14:creationId xmlns:p14="http://schemas.microsoft.com/office/powerpoint/2010/main" val="246122266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112</a:t>
            </a:fld>
            <a:endParaRPr kumimoji="1" lang="ja-JP" altLang="en-US"/>
          </a:p>
        </p:txBody>
      </p:sp>
    </p:spTree>
    <p:extLst>
      <p:ext uri="{BB962C8B-B14F-4D97-AF65-F5344CB8AC3E}">
        <p14:creationId xmlns:p14="http://schemas.microsoft.com/office/powerpoint/2010/main" val="70429694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113</a:t>
            </a:fld>
            <a:endParaRPr kumimoji="1" lang="ja-JP" altLang="en-US"/>
          </a:p>
        </p:txBody>
      </p:sp>
    </p:spTree>
    <p:extLst>
      <p:ext uri="{BB962C8B-B14F-4D97-AF65-F5344CB8AC3E}">
        <p14:creationId xmlns:p14="http://schemas.microsoft.com/office/powerpoint/2010/main" val="184504867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114</a:t>
            </a:fld>
            <a:endParaRPr kumimoji="1" lang="ja-JP" altLang="en-US" dirty="0"/>
          </a:p>
        </p:txBody>
      </p:sp>
    </p:spTree>
    <p:extLst>
      <p:ext uri="{BB962C8B-B14F-4D97-AF65-F5344CB8AC3E}">
        <p14:creationId xmlns:p14="http://schemas.microsoft.com/office/powerpoint/2010/main" val="160793910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115</a:t>
            </a:fld>
            <a:endParaRPr kumimoji="1" lang="ja-JP" altLang="en-US" dirty="0"/>
          </a:p>
        </p:txBody>
      </p:sp>
    </p:spTree>
    <p:extLst>
      <p:ext uri="{BB962C8B-B14F-4D97-AF65-F5344CB8AC3E}">
        <p14:creationId xmlns:p14="http://schemas.microsoft.com/office/powerpoint/2010/main" val="160793910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116</a:t>
            </a:fld>
            <a:endParaRPr kumimoji="1" lang="ja-JP" altLang="en-US" dirty="0"/>
          </a:p>
        </p:txBody>
      </p:sp>
    </p:spTree>
    <p:extLst>
      <p:ext uri="{BB962C8B-B14F-4D97-AF65-F5344CB8AC3E}">
        <p14:creationId xmlns:p14="http://schemas.microsoft.com/office/powerpoint/2010/main" val="160793910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117</a:t>
            </a:fld>
            <a:endParaRPr kumimoji="1" lang="ja-JP" altLang="en-US"/>
          </a:p>
        </p:txBody>
      </p:sp>
    </p:spTree>
    <p:extLst>
      <p:ext uri="{BB962C8B-B14F-4D97-AF65-F5344CB8AC3E}">
        <p14:creationId xmlns:p14="http://schemas.microsoft.com/office/powerpoint/2010/main" val="103062899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118</a:t>
            </a:fld>
            <a:endParaRPr kumimoji="1" lang="ja-JP" altLang="en-US"/>
          </a:p>
        </p:txBody>
      </p:sp>
    </p:spTree>
    <p:extLst>
      <p:ext uri="{BB962C8B-B14F-4D97-AF65-F5344CB8AC3E}">
        <p14:creationId xmlns:p14="http://schemas.microsoft.com/office/powerpoint/2010/main" val="1030628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16088" y="1787525"/>
            <a:ext cx="6434137" cy="4826000"/>
          </a:xfrm>
        </p:spPr>
      </p:sp>
      <p:sp>
        <p:nvSpPr>
          <p:cNvPr id="3" name="ノート プレースホルダー 2"/>
          <p:cNvSpPr>
            <a:spLocks noGrp="1"/>
          </p:cNvSpPr>
          <p:nvPr>
            <p:ph type="body" idx="1"/>
          </p:nvPr>
        </p:nvSpPr>
        <p:spPr/>
        <p:txBody>
          <a:bodyPr/>
          <a:lstStyle/>
          <a:p>
            <a:pPr defTabSz="1330491">
              <a:defRPr/>
            </a:pPr>
            <a:endParaRPr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12</a:t>
            </a:fld>
            <a:endParaRPr kumimoji="1" lang="ja-JP" altLang="en-US" dirty="0"/>
          </a:p>
        </p:txBody>
      </p:sp>
      <p:sp>
        <p:nvSpPr>
          <p:cNvPr id="5" name="ヘッダー プレースホルダー 4"/>
          <p:cNvSpPr>
            <a:spLocks noGrp="1"/>
          </p:cNvSpPr>
          <p:nvPr>
            <p:ph type="hdr" sz="quarter" idx="11"/>
          </p:nvPr>
        </p:nvSpPr>
        <p:spPr/>
        <p:txBody>
          <a:bodyPr/>
          <a:lstStyle/>
          <a:p>
            <a:r>
              <a:rPr kumimoji="1" lang="en-US" altLang="zh-TW"/>
              <a:t>2018/02/10</a:t>
            </a:r>
            <a:r>
              <a:rPr kumimoji="1" lang="zh-TW" altLang="en-US"/>
              <a:t>（第４回：西河雅人）</a:t>
            </a:r>
            <a:endParaRPr kumimoji="1" lang="ja-JP" altLang="en-US" dirty="0"/>
          </a:p>
        </p:txBody>
      </p:sp>
    </p:spTree>
    <p:extLst>
      <p:ext uri="{BB962C8B-B14F-4D97-AF65-F5344CB8AC3E}">
        <p14:creationId xmlns:p14="http://schemas.microsoft.com/office/powerpoint/2010/main" val="272665246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16088" y="1787525"/>
            <a:ext cx="6434137" cy="4826000"/>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119</a:t>
            </a:fld>
            <a:endParaRPr kumimoji="1" lang="ja-JP" altLang="en-US" dirty="0"/>
          </a:p>
        </p:txBody>
      </p:sp>
    </p:spTree>
    <p:extLst>
      <p:ext uri="{BB962C8B-B14F-4D97-AF65-F5344CB8AC3E}">
        <p14:creationId xmlns:p14="http://schemas.microsoft.com/office/powerpoint/2010/main" val="390701940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16088" y="1787525"/>
            <a:ext cx="6434137" cy="4826000"/>
          </a:xfrm>
        </p:spPr>
      </p:sp>
      <p:sp>
        <p:nvSpPr>
          <p:cNvPr id="3" name="ノート プレースホルダー 2"/>
          <p:cNvSpPr>
            <a:spLocks noGrp="1"/>
          </p:cNvSpPr>
          <p:nvPr>
            <p:ph type="body" idx="1"/>
          </p:nvPr>
        </p:nvSpPr>
        <p:spPr/>
        <p:txBody>
          <a:bodyPr/>
          <a:lstStyle/>
          <a:p>
            <a:pPr defTabSz="1330491">
              <a:defRPr/>
            </a:pPr>
            <a:endParaRPr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120</a:t>
            </a:fld>
            <a:endParaRPr kumimoji="1" lang="ja-JP" altLang="en-US" dirty="0"/>
          </a:p>
        </p:txBody>
      </p:sp>
      <p:sp>
        <p:nvSpPr>
          <p:cNvPr id="5" name="ヘッダー プレースホルダー 4"/>
          <p:cNvSpPr>
            <a:spLocks noGrp="1"/>
          </p:cNvSpPr>
          <p:nvPr>
            <p:ph type="hdr" sz="quarter" idx="11"/>
          </p:nvPr>
        </p:nvSpPr>
        <p:spPr/>
        <p:txBody>
          <a:bodyPr/>
          <a:lstStyle/>
          <a:p>
            <a:r>
              <a:rPr kumimoji="1" lang="en-US" altLang="zh-TW"/>
              <a:t>2018/02/10</a:t>
            </a:r>
            <a:r>
              <a:rPr kumimoji="1" lang="zh-TW" altLang="en-US"/>
              <a:t>（第４回：西河雅人）</a:t>
            </a:r>
            <a:endParaRPr kumimoji="1" lang="ja-JP" altLang="en-US" dirty="0"/>
          </a:p>
        </p:txBody>
      </p:sp>
    </p:spTree>
    <p:extLst>
      <p:ext uri="{BB962C8B-B14F-4D97-AF65-F5344CB8AC3E}">
        <p14:creationId xmlns:p14="http://schemas.microsoft.com/office/powerpoint/2010/main" val="272665246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16088" y="1787525"/>
            <a:ext cx="6434137" cy="4826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121</a:t>
            </a:fld>
            <a:endParaRPr kumimoji="1" lang="ja-JP" altLang="en-US" dirty="0"/>
          </a:p>
        </p:txBody>
      </p:sp>
    </p:spTree>
    <p:extLst>
      <p:ext uri="{BB962C8B-B14F-4D97-AF65-F5344CB8AC3E}">
        <p14:creationId xmlns:p14="http://schemas.microsoft.com/office/powerpoint/2010/main" val="297738712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16088" y="1787525"/>
            <a:ext cx="6434137" cy="4826000"/>
          </a:xfrm>
        </p:spPr>
      </p:sp>
      <p:sp>
        <p:nvSpPr>
          <p:cNvPr id="3" name="ノート プレースホルダー 2"/>
          <p:cNvSpPr>
            <a:spLocks noGrp="1"/>
          </p:cNvSpPr>
          <p:nvPr>
            <p:ph type="body" idx="1"/>
          </p:nvPr>
        </p:nvSpPr>
        <p:spPr/>
        <p:txBody>
          <a:bodyPr/>
          <a:lstStyle/>
          <a:p>
            <a:endParaRPr lang="en-US" altLang="ja-JP" dirty="0">
              <a:solidFill>
                <a:prstClr val="black"/>
              </a:solidFill>
              <a:ea typeface="游ゴシック" panose="020B0400000000000000" pitchFamily="50" charset="-128"/>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122</a:t>
            </a:fld>
            <a:endParaRPr lang="ja-JP" altLang="en-US" dirty="0">
              <a:solidFill>
                <a:prstClr val="black"/>
              </a:solidFill>
            </a:endParaRPr>
          </a:p>
        </p:txBody>
      </p:sp>
    </p:spTree>
    <p:extLst>
      <p:ext uri="{BB962C8B-B14F-4D97-AF65-F5344CB8AC3E}">
        <p14:creationId xmlns:p14="http://schemas.microsoft.com/office/powerpoint/2010/main" val="246122266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16088" y="1787525"/>
            <a:ext cx="6434137" cy="4826000"/>
          </a:xfrm>
        </p:spPr>
      </p:sp>
      <p:sp>
        <p:nvSpPr>
          <p:cNvPr id="3" name="ノート プレースホルダー 2"/>
          <p:cNvSpPr>
            <a:spLocks noGrp="1"/>
          </p:cNvSpPr>
          <p:nvPr>
            <p:ph type="body" idx="1"/>
          </p:nvPr>
        </p:nvSpPr>
        <p:spPr/>
        <p:txBody>
          <a:bodyPr/>
          <a:lstStyle/>
          <a:p>
            <a:endParaRPr lang="en-US" altLang="ja-JP" dirty="0">
              <a:solidFill>
                <a:prstClr val="black"/>
              </a:solidFill>
              <a:ea typeface="游ゴシック" panose="020B0400000000000000" pitchFamily="50" charset="-128"/>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123</a:t>
            </a:fld>
            <a:endParaRPr lang="ja-JP" altLang="en-US" dirty="0">
              <a:solidFill>
                <a:prstClr val="black"/>
              </a:solidFill>
            </a:endParaRPr>
          </a:p>
        </p:txBody>
      </p:sp>
    </p:spTree>
    <p:extLst>
      <p:ext uri="{BB962C8B-B14F-4D97-AF65-F5344CB8AC3E}">
        <p14:creationId xmlns:p14="http://schemas.microsoft.com/office/powerpoint/2010/main" val="246122266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lang="ja-JP" altLang="en-US" smtClean="0">
                <a:solidFill>
                  <a:prstClr val="black"/>
                </a:solidFill>
              </a:rPr>
              <a:pPr/>
              <a:t>124</a:t>
            </a:fld>
            <a:endParaRPr lang="ja-JP" altLang="en-US">
              <a:solidFill>
                <a:prstClr val="black"/>
              </a:solidFill>
            </a:endParaRPr>
          </a:p>
        </p:txBody>
      </p:sp>
    </p:spTree>
    <p:extLst>
      <p:ext uri="{BB962C8B-B14F-4D97-AF65-F5344CB8AC3E}">
        <p14:creationId xmlns:p14="http://schemas.microsoft.com/office/powerpoint/2010/main" val="52862040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lang="ja-JP" altLang="en-US" smtClean="0">
                <a:solidFill>
                  <a:prstClr val="black"/>
                </a:solidFill>
              </a:rPr>
              <a:pPr/>
              <a:t>125</a:t>
            </a:fld>
            <a:endParaRPr lang="ja-JP" altLang="en-US">
              <a:solidFill>
                <a:prstClr val="black"/>
              </a:solidFill>
            </a:endParaRPr>
          </a:p>
        </p:txBody>
      </p:sp>
    </p:spTree>
    <p:extLst>
      <p:ext uri="{BB962C8B-B14F-4D97-AF65-F5344CB8AC3E}">
        <p14:creationId xmlns:p14="http://schemas.microsoft.com/office/powerpoint/2010/main" val="411645989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C3F888CB-CBE4-499B-AB51-B27E11D85C90}" type="slidenum">
              <a:rPr kumimoji="1" lang="ja-JP" altLang="en-US" smtClean="0"/>
              <a:t>126</a:t>
            </a:fld>
            <a:endParaRPr kumimoji="1" lang="ja-JP" altLang="en-US"/>
          </a:p>
        </p:txBody>
      </p:sp>
    </p:spTree>
    <p:extLst>
      <p:ext uri="{BB962C8B-B14F-4D97-AF65-F5344CB8AC3E}">
        <p14:creationId xmlns:p14="http://schemas.microsoft.com/office/powerpoint/2010/main" val="6870605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16088" y="1787525"/>
            <a:ext cx="6434137" cy="4826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127</a:t>
            </a:fld>
            <a:endParaRPr kumimoji="1" lang="ja-JP" altLang="en-US" dirty="0"/>
          </a:p>
        </p:txBody>
      </p:sp>
    </p:spTree>
    <p:extLst>
      <p:ext uri="{BB962C8B-B14F-4D97-AF65-F5344CB8AC3E}">
        <p14:creationId xmlns:p14="http://schemas.microsoft.com/office/powerpoint/2010/main" val="297738712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128</a:t>
            </a:fld>
            <a:endParaRPr kumimoji="1" lang="ja-JP" altLang="en-US"/>
          </a:p>
        </p:txBody>
      </p:sp>
    </p:spTree>
    <p:extLst>
      <p:ext uri="{BB962C8B-B14F-4D97-AF65-F5344CB8AC3E}">
        <p14:creationId xmlns:p14="http://schemas.microsoft.com/office/powerpoint/2010/main" val="528620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16088" y="1787525"/>
            <a:ext cx="6434137" cy="48260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13</a:t>
            </a:fld>
            <a:endParaRPr kumimoji="1" lang="ja-JP" altLang="en-US" dirty="0"/>
          </a:p>
        </p:txBody>
      </p:sp>
    </p:spTree>
    <p:extLst>
      <p:ext uri="{BB962C8B-B14F-4D97-AF65-F5344CB8AC3E}">
        <p14:creationId xmlns:p14="http://schemas.microsoft.com/office/powerpoint/2010/main" val="394464755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129</a:t>
            </a:fld>
            <a:endParaRPr kumimoji="1" lang="ja-JP" altLang="en-US"/>
          </a:p>
        </p:txBody>
      </p:sp>
    </p:spTree>
    <p:extLst>
      <p:ext uri="{BB962C8B-B14F-4D97-AF65-F5344CB8AC3E}">
        <p14:creationId xmlns:p14="http://schemas.microsoft.com/office/powerpoint/2010/main" val="52862040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130</a:t>
            </a:fld>
            <a:endParaRPr kumimoji="1" lang="ja-JP" altLang="en-US"/>
          </a:p>
        </p:txBody>
      </p:sp>
    </p:spTree>
    <p:extLst>
      <p:ext uri="{BB962C8B-B14F-4D97-AF65-F5344CB8AC3E}">
        <p14:creationId xmlns:p14="http://schemas.microsoft.com/office/powerpoint/2010/main" val="256350779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131</a:t>
            </a:fld>
            <a:endParaRPr kumimoji="1" lang="ja-JP" altLang="en-US"/>
          </a:p>
        </p:txBody>
      </p:sp>
    </p:spTree>
    <p:extLst>
      <p:ext uri="{BB962C8B-B14F-4D97-AF65-F5344CB8AC3E}">
        <p14:creationId xmlns:p14="http://schemas.microsoft.com/office/powerpoint/2010/main" val="256350779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132</a:t>
            </a:fld>
            <a:endParaRPr kumimoji="1" lang="ja-JP" altLang="en-US"/>
          </a:p>
        </p:txBody>
      </p:sp>
    </p:spTree>
    <p:extLst>
      <p:ext uri="{BB962C8B-B14F-4D97-AF65-F5344CB8AC3E}">
        <p14:creationId xmlns:p14="http://schemas.microsoft.com/office/powerpoint/2010/main" val="256350779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133</a:t>
            </a:fld>
            <a:endParaRPr kumimoji="1" lang="ja-JP" altLang="en-US"/>
          </a:p>
        </p:txBody>
      </p:sp>
    </p:spTree>
    <p:extLst>
      <p:ext uri="{BB962C8B-B14F-4D97-AF65-F5344CB8AC3E}">
        <p14:creationId xmlns:p14="http://schemas.microsoft.com/office/powerpoint/2010/main" val="256350779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16088" y="1787525"/>
            <a:ext cx="6434137" cy="4826000"/>
          </a:xfrm>
        </p:spPr>
      </p:sp>
      <p:sp>
        <p:nvSpPr>
          <p:cNvPr id="3" name="ノート プレースホルダー 2"/>
          <p:cNvSpPr>
            <a:spLocks noGrp="1"/>
          </p:cNvSpPr>
          <p:nvPr>
            <p:ph type="body" idx="1"/>
          </p:nvPr>
        </p:nvSpPr>
        <p:spPr/>
        <p:txBody>
          <a:bodyPr/>
          <a:lstStyle/>
          <a:p>
            <a:endParaRPr lang="en-US" altLang="ja-JP"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134</a:t>
            </a:fld>
            <a:endParaRPr kumimoji="1" lang="ja-JP" altLang="en-US" dirty="0"/>
          </a:p>
        </p:txBody>
      </p:sp>
    </p:spTree>
    <p:extLst>
      <p:ext uri="{BB962C8B-B14F-4D97-AF65-F5344CB8AC3E}">
        <p14:creationId xmlns:p14="http://schemas.microsoft.com/office/powerpoint/2010/main" val="297738712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135</a:t>
            </a:fld>
            <a:endParaRPr kumimoji="1" lang="ja-JP" altLang="en-US" dirty="0"/>
          </a:p>
        </p:txBody>
      </p:sp>
    </p:spTree>
    <p:extLst>
      <p:ext uri="{BB962C8B-B14F-4D97-AF65-F5344CB8AC3E}">
        <p14:creationId xmlns:p14="http://schemas.microsoft.com/office/powerpoint/2010/main" val="281846982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136</a:t>
            </a:fld>
            <a:endParaRPr kumimoji="1" lang="ja-JP" altLang="en-US" dirty="0"/>
          </a:p>
        </p:txBody>
      </p:sp>
    </p:spTree>
    <p:extLst>
      <p:ext uri="{BB962C8B-B14F-4D97-AF65-F5344CB8AC3E}">
        <p14:creationId xmlns:p14="http://schemas.microsoft.com/office/powerpoint/2010/main" val="74112524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145</a:t>
            </a:fld>
            <a:endParaRPr kumimoji="1" lang="ja-JP" altLang="en-US"/>
          </a:p>
        </p:txBody>
      </p:sp>
    </p:spTree>
    <p:extLst>
      <p:ext uri="{BB962C8B-B14F-4D97-AF65-F5344CB8AC3E}">
        <p14:creationId xmlns:p14="http://schemas.microsoft.com/office/powerpoint/2010/main" val="238811923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146</a:t>
            </a:fld>
            <a:endParaRPr kumimoji="1" lang="ja-JP" altLang="en-US"/>
          </a:p>
        </p:txBody>
      </p:sp>
    </p:spTree>
    <p:extLst>
      <p:ext uri="{BB962C8B-B14F-4D97-AF65-F5344CB8AC3E}">
        <p14:creationId xmlns:p14="http://schemas.microsoft.com/office/powerpoint/2010/main" val="2388119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14</a:t>
            </a:fld>
            <a:endParaRPr kumimoji="1" lang="ja-JP" altLang="en-US" dirty="0"/>
          </a:p>
        </p:txBody>
      </p:sp>
    </p:spTree>
    <p:extLst>
      <p:ext uri="{BB962C8B-B14F-4D97-AF65-F5344CB8AC3E}">
        <p14:creationId xmlns:p14="http://schemas.microsoft.com/office/powerpoint/2010/main" val="30372552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147</a:t>
            </a:fld>
            <a:endParaRPr kumimoji="1" lang="ja-JP" altLang="en-US"/>
          </a:p>
        </p:txBody>
      </p:sp>
    </p:spTree>
    <p:extLst>
      <p:ext uri="{BB962C8B-B14F-4D97-AF65-F5344CB8AC3E}">
        <p14:creationId xmlns:p14="http://schemas.microsoft.com/office/powerpoint/2010/main" val="238811923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148</a:t>
            </a:fld>
            <a:endParaRPr kumimoji="1" lang="ja-JP" altLang="en-US"/>
          </a:p>
        </p:txBody>
      </p:sp>
    </p:spTree>
    <p:extLst>
      <p:ext uri="{BB962C8B-B14F-4D97-AF65-F5344CB8AC3E}">
        <p14:creationId xmlns:p14="http://schemas.microsoft.com/office/powerpoint/2010/main" val="103062899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149</a:t>
            </a:fld>
            <a:endParaRPr kumimoji="1" lang="ja-JP" altLang="en-US"/>
          </a:p>
        </p:txBody>
      </p:sp>
    </p:spTree>
    <p:extLst>
      <p:ext uri="{BB962C8B-B14F-4D97-AF65-F5344CB8AC3E}">
        <p14:creationId xmlns:p14="http://schemas.microsoft.com/office/powerpoint/2010/main" val="103062899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lang="ja-JP" altLang="en-US" smtClean="0">
                <a:solidFill>
                  <a:prstClr val="black"/>
                </a:solidFill>
              </a:rPr>
              <a:pPr/>
              <a:t>150</a:t>
            </a:fld>
            <a:endParaRPr lang="ja-JP" altLang="en-US">
              <a:solidFill>
                <a:prstClr val="black"/>
              </a:solidFill>
            </a:endParaRPr>
          </a:p>
        </p:txBody>
      </p:sp>
    </p:spTree>
    <p:extLst>
      <p:ext uri="{BB962C8B-B14F-4D97-AF65-F5344CB8AC3E}">
        <p14:creationId xmlns:p14="http://schemas.microsoft.com/office/powerpoint/2010/main" val="2886161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pPr defTabSz="906536">
              <a:defRPr/>
            </a:pPr>
            <a:fld id="{65FFDD6E-BD08-4936-9BD9-3819A70769CF}" type="slidenum">
              <a:rPr lang="ja-JP" altLang="en-US">
                <a:solidFill>
                  <a:prstClr val="black"/>
                </a:solidFill>
                <a:latin typeface="Calibri"/>
                <a:ea typeface="ＭＳ Ｐゴシック" panose="020B0600070205080204" pitchFamily="50" charset="-128"/>
              </a:rPr>
              <a:pPr defTabSz="906536">
                <a:defRPr/>
              </a:pPr>
              <a:t>15</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42854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16</a:t>
            </a:fld>
            <a:endParaRPr kumimoji="1" lang="ja-JP" altLang="en-US" dirty="0"/>
          </a:p>
        </p:txBody>
      </p:sp>
    </p:spTree>
    <p:extLst>
      <p:ext uri="{BB962C8B-B14F-4D97-AF65-F5344CB8AC3E}">
        <p14:creationId xmlns:p14="http://schemas.microsoft.com/office/powerpoint/2010/main" val="3676470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3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3640943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3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2708253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698875"/>
          </a:xfrm>
        </p:spPr>
      </p:sp>
      <p:sp>
        <p:nvSpPr>
          <p:cNvPr id="3" name="ノート プレースホルダー 2"/>
          <p:cNvSpPr>
            <a:spLocks noGrp="1"/>
          </p:cNvSpPr>
          <p:nvPr>
            <p:ph type="body" idx="1"/>
          </p:nvPr>
        </p:nvSpPr>
        <p:spPr/>
        <p:txBody>
          <a:bodyPr/>
          <a:lstStyle/>
          <a:p>
            <a:pPr marL="0" marR="0" lvl="0" indent="0" algn="l" defTabSz="914124" rtl="0" eaLnBrk="1" fontAlgn="auto" latinLnBrk="0" hangingPunct="1">
              <a:lnSpc>
                <a:spcPct val="100000"/>
              </a:lnSpc>
              <a:spcBef>
                <a:spcPts val="0"/>
              </a:spcBef>
              <a:spcAft>
                <a:spcPts val="0"/>
              </a:spcAft>
              <a:buClrTx/>
              <a:buSzTx/>
              <a:buFontTx/>
              <a:buNone/>
              <a:tabLst/>
              <a:defRPr/>
            </a:pPr>
            <a:endParaRPr lang="ja-JP" altLang="en-US" dirty="0"/>
          </a:p>
        </p:txBody>
      </p:sp>
      <p:sp>
        <p:nvSpPr>
          <p:cNvPr id="5" name="スライド番号プレースホルダー 4">
            <a:extLst>
              <a:ext uri="{FF2B5EF4-FFF2-40B4-BE49-F238E27FC236}">
                <a16:creationId xmlns:a16="http://schemas.microsoft.com/office/drawing/2014/main" xmlns="" id="{53BA5727-8EB0-4A3A-B15D-A9986E9E586F}"/>
              </a:ext>
            </a:extLst>
          </p:cNvPr>
          <p:cNvSpPr>
            <a:spLocks noGrp="1"/>
          </p:cNvSpPr>
          <p:nvPr>
            <p:ph type="sldNum" sz="quarter" idx="10"/>
          </p:nvPr>
        </p:nvSpPr>
        <p:spPr/>
        <p:txBody>
          <a:bodyPr/>
          <a:lstStyle/>
          <a:p>
            <a:fld id="{65FFDD6E-BD08-4936-9BD9-3819A70769CF}" type="slidenum">
              <a:rPr kumimoji="1" lang="ja-JP" altLang="en-US" smtClean="0"/>
              <a:pPr/>
              <a:t>19</a:t>
            </a:fld>
            <a:endParaRPr kumimoji="1" lang="ja-JP" altLang="en-US" dirty="0"/>
          </a:p>
        </p:txBody>
      </p:sp>
    </p:spTree>
    <p:extLst>
      <p:ext uri="{BB962C8B-B14F-4D97-AF65-F5344CB8AC3E}">
        <p14:creationId xmlns:p14="http://schemas.microsoft.com/office/powerpoint/2010/main" val="1020348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698875"/>
          </a:xfrm>
        </p:spPr>
      </p:sp>
      <p:sp>
        <p:nvSpPr>
          <p:cNvPr id="3" name="ノート プレースホルダー 2"/>
          <p:cNvSpPr>
            <a:spLocks noGrp="1"/>
          </p:cNvSpPr>
          <p:nvPr>
            <p:ph type="body" idx="1"/>
          </p:nvPr>
        </p:nvSpPr>
        <p:spPr/>
        <p:txBody>
          <a:bodyPr/>
          <a:lstStyle/>
          <a:p>
            <a:endParaRPr lang="en-US" altLang="ja-JP" dirty="0"/>
          </a:p>
        </p:txBody>
      </p:sp>
      <p:sp>
        <p:nvSpPr>
          <p:cNvPr id="5" name="スライド番号プレースホルダー 4">
            <a:extLst>
              <a:ext uri="{FF2B5EF4-FFF2-40B4-BE49-F238E27FC236}">
                <a16:creationId xmlns:a16="http://schemas.microsoft.com/office/drawing/2014/main" xmlns="" id="{D0AA4B6D-9216-4ECA-BB0C-847F354C725C}"/>
              </a:ext>
            </a:extLst>
          </p:cNvPr>
          <p:cNvSpPr>
            <a:spLocks noGrp="1"/>
          </p:cNvSpPr>
          <p:nvPr>
            <p:ph type="sldNum" sz="quarter" idx="10"/>
          </p:nvPr>
        </p:nvSpPr>
        <p:spPr/>
        <p:txBody>
          <a:bodyPr/>
          <a:lstStyle/>
          <a:p>
            <a:fld id="{65FFDD6E-BD08-4936-9BD9-3819A70769CF}" type="slidenum">
              <a:rPr kumimoji="1" lang="ja-JP" altLang="en-US" smtClean="0"/>
              <a:pPr/>
              <a:t>20</a:t>
            </a:fld>
            <a:endParaRPr kumimoji="1" lang="ja-JP" altLang="en-US" dirty="0"/>
          </a:p>
        </p:txBody>
      </p:sp>
    </p:spTree>
    <p:extLst>
      <p:ext uri="{BB962C8B-B14F-4D97-AF65-F5344CB8AC3E}">
        <p14:creationId xmlns:p14="http://schemas.microsoft.com/office/powerpoint/2010/main" val="1200714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2</a:t>
            </a:fld>
            <a:endParaRPr kumimoji="1" lang="ja-JP" altLang="en-US"/>
          </a:p>
        </p:txBody>
      </p:sp>
    </p:spTree>
    <p:extLst>
      <p:ext uri="{BB962C8B-B14F-4D97-AF65-F5344CB8AC3E}">
        <p14:creationId xmlns:p14="http://schemas.microsoft.com/office/powerpoint/2010/main" val="1962551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16088" y="1787525"/>
            <a:ext cx="6434137" cy="4826000"/>
          </a:xfrm>
        </p:spPr>
      </p:sp>
      <p:sp>
        <p:nvSpPr>
          <p:cNvPr id="3" name="ノート プレースホルダー 2"/>
          <p:cNvSpPr>
            <a:spLocks noGrp="1"/>
          </p:cNvSpPr>
          <p:nvPr>
            <p:ph type="body" idx="1"/>
          </p:nvPr>
        </p:nvSpPr>
        <p:spPr/>
        <p:txBody>
          <a:bodyPr/>
          <a:lstStyle/>
          <a:p>
            <a:endParaRPr lang="en-US" altLang="ja-JP" dirty="0"/>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21</a:t>
            </a:fld>
            <a:endParaRPr lang="ja-JP" altLang="en-US" dirty="0">
              <a:solidFill>
                <a:prstClr val="black"/>
              </a:solidFill>
            </a:endParaRPr>
          </a:p>
        </p:txBody>
      </p:sp>
    </p:spTree>
    <p:extLst>
      <p:ext uri="{BB962C8B-B14F-4D97-AF65-F5344CB8AC3E}">
        <p14:creationId xmlns:p14="http://schemas.microsoft.com/office/powerpoint/2010/main" val="2461222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22</a:t>
            </a:fld>
            <a:endParaRPr kumimoji="1" lang="ja-JP" altLang="en-US"/>
          </a:p>
        </p:txBody>
      </p:sp>
    </p:spTree>
    <p:extLst>
      <p:ext uri="{BB962C8B-B14F-4D97-AF65-F5344CB8AC3E}">
        <p14:creationId xmlns:p14="http://schemas.microsoft.com/office/powerpoint/2010/main" val="785551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785551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3F888CB-CBE4-499B-AB51-B27E11D85C90}" type="slidenum">
              <a:rPr lang="ja-JP" altLang="en-US" smtClean="0"/>
              <a:pPr/>
              <a:t>25</a:t>
            </a:fld>
            <a:endParaRPr lang="ja-JP" altLang="en-US" dirty="0"/>
          </a:p>
        </p:txBody>
      </p:sp>
    </p:spTree>
    <p:extLst>
      <p:ext uri="{BB962C8B-B14F-4D97-AF65-F5344CB8AC3E}">
        <p14:creationId xmlns:p14="http://schemas.microsoft.com/office/powerpoint/2010/main" val="4159990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26</a:t>
            </a:fld>
            <a:endParaRPr kumimoji="1" lang="ja-JP" altLang="en-US"/>
          </a:p>
        </p:txBody>
      </p:sp>
    </p:spTree>
    <p:extLst>
      <p:ext uri="{BB962C8B-B14F-4D97-AF65-F5344CB8AC3E}">
        <p14:creationId xmlns:p14="http://schemas.microsoft.com/office/powerpoint/2010/main" val="2887253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27</a:t>
            </a:fld>
            <a:endParaRPr kumimoji="1" lang="ja-JP" altLang="en-US"/>
          </a:p>
        </p:txBody>
      </p:sp>
    </p:spTree>
    <p:extLst>
      <p:ext uri="{BB962C8B-B14F-4D97-AF65-F5344CB8AC3E}">
        <p14:creationId xmlns:p14="http://schemas.microsoft.com/office/powerpoint/2010/main" val="2887253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28</a:t>
            </a:fld>
            <a:endParaRPr kumimoji="1" lang="ja-JP" altLang="en-US"/>
          </a:p>
        </p:txBody>
      </p:sp>
    </p:spTree>
    <p:extLst>
      <p:ext uri="{BB962C8B-B14F-4D97-AF65-F5344CB8AC3E}">
        <p14:creationId xmlns:p14="http://schemas.microsoft.com/office/powerpoint/2010/main" val="333140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29</a:t>
            </a:fld>
            <a:endParaRPr kumimoji="1" lang="ja-JP" altLang="en-US"/>
          </a:p>
        </p:txBody>
      </p:sp>
    </p:spTree>
    <p:extLst>
      <p:ext uri="{BB962C8B-B14F-4D97-AF65-F5344CB8AC3E}">
        <p14:creationId xmlns:p14="http://schemas.microsoft.com/office/powerpoint/2010/main" val="1368303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30</a:t>
            </a:fld>
            <a:endParaRPr kumimoji="1" lang="ja-JP" altLang="en-US"/>
          </a:p>
        </p:txBody>
      </p:sp>
    </p:spTree>
    <p:extLst>
      <p:ext uri="{BB962C8B-B14F-4D97-AF65-F5344CB8AC3E}">
        <p14:creationId xmlns:p14="http://schemas.microsoft.com/office/powerpoint/2010/main" val="1145309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31</a:t>
            </a:fld>
            <a:endParaRPr kumimoji="1" lang="ja-JP" altLang="en-US"/>
          </a:p>
        </p:txBody>
      </p:sp>
    </p:spTree>
    <p:extLst>
      <p:ext uri="{BB962C8B-B14F-4D97-AF65-F5344CB8AC3E}">
        <p14:creationId xmlns:p14="http://schemas.microsoft.com/office/powerpoint/2010/main" val="1145309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65FFDD6E-BD08-4936-9BD9-3819A70769CF}" type="slidenum">
              <a:rPr kumimoji="1" lang="ja-JP" altLang="en-US" smtClean="0"/>
              <a:pPr/>
              <a:t>3</a:t>
            </a:fld>
            <a:endParaRPr kumimoji="1" lang="ja-JP" altLang="en-US" dirty="0"/>
          </a:p>
        </p:txBody>
      </p:sp>
    </p:spTree>
    <p:extLst>
      <p:ext uri="{BB962C8B-B14F-4D97-AF65-F5344CB8AC3E}">
        <p14:creationId xmlns:p14="http://schemas.microsoft.com/office/powerpoint/2010/main" val="35125819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C3F888CB-CBE4-499B-AB51-B27E11D85C90}" type="slidenum">
              <a:rPr kumimoji="1" lang="ja-JP" altLang="en-US" smtClean="0"/>
              <a:t>32</a:t>
            </a:fld>
            <a:endParaRPr kumimoji="1" lang="ja-JP" altLang="en-US"/>
          </a:p>
        </p:txBody>
      </p:sp>
    </p:spTree>
    <p:extLst>
      <p:ext uri="{BB962C8B-B14F-4D97-AF65-F5344CB8AC3E}">
        <p14:creationId xmlns:p14="http://schemas.microsoft.com/office/powerpoint/2010/main" val="68706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33</a:t>
            </a:fld>
            <a:endParaRPr kumimoji="1" lang="ja-JP" altLang="en-US"/>
          </a:p>
        </p:txBody>
      </p:sp>
    </p:spTree>
    <p:extLst>
      <p:ext uri="{BB962C8B-B14F-4D97-AF65-F5344CB8AC3E}">
        <p14:creationId xmlns:p14="http://schemas.microsoft.com/office/powerpoint/2010/main" val="1368303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35</a:t>
            </a:fld>
            <a:endParaRPr kumimoji="1" lang="ja-JP" altLang="en-US"/>
          </a:p>
        </p:txBody>
      </p:sp>
    </p:spTree>
    <p:extLst>
      <p:ext uri="{BB962C8B-B14F-4D97-AF65-F5344CB8AC3E}">
        <p14:creationId xmlns:p14="http://schemas.microsoft.com/office/powerpoint/2010/main" val="3087236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36</a:t>
            </a:fld>
            <a:endParaRPr kumimoji="1" lang="ja-JP" altLang="en-US"/>
          </a:p>
        </p:txBody>
      </p:sp>
    </p:spTree>
    <p:extLst>
      <p:ext uri="{BB962C8B-B14F-4D97-AF65-F5344CB8AC3E}">
        <p14:creationId xmlns:p14="http://schemas.microsoft.com/office/powerpoint/2010/main" val="5286204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37</a:t>
            </a:fld>
            <a:endParaRPr kumimoji="1" lang="ja-JP" altLang="en-US"/>
          </a:p>
        </p:txBody>
      </p:sp>
    </p:spTree>
    <p:extLst>
      <p:ext uri="{BB962C8B-B14F-4D97-AF65-F5344CB8AC3E}">
        <p14:creationId xmlns:p14="http://schemas.microsoft.com/office/powerpoint/2010/main" val="5286204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38</a:t>
            </a:fld>
            <a:endParaRPr kumimoji="1" lang="ja-JP" altLang="en-US"/>
          </a:p>
        </p:txBody>
      </p:sp>
    </p:spTree>
    <p:extLst>
      <p:ext uri="{BB962C8B-B14F-4D97-AF65-F5344CB8AC3E}">
        <p14:creationId xmlns:p14="http://schemas.microsoft.com/office/powerpoint/2010/main" val="5286204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39</a:t>
            </a:fld>
            <a:endParaRPr kumimoji="1" lang="ja-JP" altLang="en-US" dirty="0"/>
          </a:p>
        </p:txBody>
      </p:sp>
    </p:spTree>
    <p:extLst>
      <p:ext uri="{BB962C8B-B14F-4D97-AF65-F5344CB8AC3E}">
        <p14:creationId xmlns:p14="http://schemas.microsoft.com/office/powerpoint/2010/main" val="16079391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40</a:t>
            </a:fld>
            <a:endParaRPr kumimoji="1" lang="ja-JP" altLang="en-US" dirty="0"/>
          </a:p>
        </p:txBody>
      </p:sp>
    </p:spTree>
    <p:extLst>
      <p:ext uri="{BB962C8B-B14F-4D97-AF65-F5344CB8AC3E}">
        <p14:creationId xmlns:p14="http://schemas.microsoft.com/office/powerpoint/2010/main" val="35646215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41</a:t>
            </a:fld>
            <a:endParaRPr kumimoji="1" lang="ja-JP" altLang="en-US" dirty="0"/>
          </a:p>
        </p:txBody>
      </p:sp>
    </p:spTree>
    <p:extLst>
      <p:ext uri="{BB962C8B-B14F-4D97-AF65-F5344CB8AC3E}">
        <p14:creationId xmlns:p14="http://schemas.microsoft.com/office/powerpoint/2010/main" val="21704331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349984">
              <a:defRPr/>
            </a:pPr>
            <a:endParaRPr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42</a:t>
            </a:fld>
            <a:endParaRPr kumimoji="1" lang="ja-JP" altLang="en-US" dirty="0"/>
          </a:p>
        </p:txBody>
      </p:sp>
    </p:spTree>
    <p:extLst>
      <p:ext uri="{BB962C8B-B14F-4D97-AF65-F5344CB8AC3E}">
        <p14:creationId xmlns:p14="http://schemas.microsoft.com/office/powerpoint/2010/main" val="2578601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4</a:t>
            </a:fld>
            <a:endParaRPr kumimoji="1" lang="ja-JP" altLang="en-US" dirty="0"/>
          </a:p>
        </p:txBody>
      </p:sp>
    </p:spTree>
    <p:extLst>
      <p:ext uri="{BB962C8B-B14F-4D97-AF65-F5344CB8AC3E}">
        <p14:creationId xmlns:p14="http://schemas.microsoft.com/office/powerpoint/2010/main" val="17599188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43</a:t>
            </a:fld>
            <a:endParaRPr kumimoji="1" lang="ja-JP" altLang="en-US" dirty="0"/>
          </a:p>
        </p:txBody>
      </p:sp>
    </p:spTree>
    <p:extLst>
      <p:ext uri="{BB962C8B-B14F-4D97-AF65-F5344CB8AC3E}">
        <p14:creationId xmlns:p14="http://schemas.microsoft.com/office/powerpoint/2010/main" val="18398777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44</a:t>
            </a:fld>
            <a:endParaRPr kumimoji="1" lang="ja-JP" altLang="en-US" dirty="0"/>
          </a:p>
        </p:txBody>
      </p:sp>
    </p:spTree>
    <p:extLst>
      <p:ext uri="{BB962C8B-B14F-4D97-AF65-F5344CB8AC3E}">
        <p14:creationId xmlns:p14="http://schemas.microsoft.com/office/powerpoint/2010/main" val="17246028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16088" y="1787525"/>
            <a:ext cx="6434137" cy="4826000"/>
          </a:xfrm>
        </p:spPr>
      </p:sp>
      <p:sp>
        <p:nvSpPr>
          <p:cNvPr id="3" name="ノート プレースホルダー 2"/>
          <p:cNvSpPr>
            <a:spLocks noGrp="1"/>
          </p:cNvSpPr>
          <p:nvPr>
            <p:ph type="body" idx="1"/>
          </p:nvPr>
        </p:nvSpPr>
        <p:spPr/>
        <p:txBody>
          <a:bodyPr/>
          <a:lstStyle/>
          <a:p>
            <a:endParaRPr lang="en-US" altLang="ja-JP" dirty="0"/>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45</a:t>
            </a:fld>
            <a:endParaRPr lang="ja-JP" altLang="en-US" dirty="0">
              <a:solidFill>
                <a:prstClr val="black"/>
              </a:solidFill>
            </a:endParaRPr>
          </a:p>
        </p:txBody>
      </p:sp>
    </p:spTree>
    <p:extLst>
      <p:ext uri="{BB962C8B-B14F-4D97-AF65-F5344CB8AC3E}">
        <p14:creationId xmlns:p14="http://schemas.microsoft.com/office/powerpoint/2010/main" val="24612226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16088" y="1787525"/>
            <a:ext cx="6434137" cy="4826000"/>
          </a:xfrm>
        </p:spPr>
      </p:sp>
      <p:sp>
        <p:nvSpPr>
          <p:cNvPr id="3" name="ノート プレースホルダー 2"/>
          <p:cNvSpPr>
            <a:spLocks noGrp="1"/>
          </p:cNvSpPr>
          <p:nvPr>
            <p:ph type="body" idx="1"/>
          </p:nvPr>
        </p:nvSpPr>
        <p:spPr/>
        <p:txBody>
          <a:bodyPr/>
          <a:lstStyle/>
          <a:p>
            <a:endParaRPr lang="en-US" altLang="ja-JP" dirty="0"/>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46</a:t>
            </a:fld>
            <a:endParaRPr lang="ja-JP" altLang="en-US" dirty="0">
              <a:solidFill>
                <a:prstClr val="black"/>
              </a:solidFill>
            </a:endParaRPr>
          </a:p>
        </p:txBody>
      </p:sp>
    </p:spTree>
    <p:extLst>
      <p:ext uri="{BB962C8B-B14F-4D97-AF65-F5344CB8AC3E}">
        <p14:creationId xmlns:p14="http://schemas.microsoft.com/office/powerpoint/2010/main" val="24612226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lang="ja-JP" altLang="en-US" smtClean="0">
                <a:solidFill>
                  <a:prstClr val="black"/>
                </a:solidFill>
              </a:rPr>
              <a:pPr/>
              <a:t>47</a:t>
            </a:fld>
            <a:endParaRPr lang="ja-JP" altLang="en-US">
              <a:solidFill>
                <a:prstClr val="black"/>
              </a:solidFill>
            </a:endParaRPr>
          </a:p>
        </p:txBody>
      </p:sp>
    </p:spTree>
    <p:extLst>
      <p:ext uri="{BB962C8B-B14F-4D97-AF65-F5344CB8AC3E}">
        <p14:creationId xmlns:p14="http://schemas.microsoft.com/office/powerpoint/2010/main" val="41164598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lang="ja-JP" altLang="en-US" smtClean="0">
                <a:solidFill>
                  <a:prstClr val="black"/>
                </a:solidFill>
              </a:rPr>
              <a:pPr/>
              <a:t>48</a:t>
            </a:fld>
            <a:endParaRPr lang="ja-JP" altLang="en-US">
              <a:solidFill>
                <a:prstClr val="black"/>
              </a:solidFill>
            </a:endParaRPr>
          </a:p>
        </p:txBody>
      </p:sp>
    </p:spTree>
    <p:extLst>
      <p:ext uri="{BB962C8B-B14F-4D97-AF65-F5344CB8AC3E}">
        <p14:creationId xmlns:p14="http://schemas.microsoft.com/office/powerpoint/2010/main" val="41164598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lang="ja-JP" altLang="en-US" smtClean="0">
                <a:solidFill>
                  <a:prstClr val="black"/>
                </a:solidFill>
              </a:rPr>
              <a:pPr/>
              <a:t>49</a:t>
            </a:fld>
            <a:endParaRPr lang="ja-JP" altLang="en-US">
              <a:solidFill>
                <a:prstClr val="black"/>
              </a:solidFill>
            </a:endParaRPr>
          </a:p>
        </p:txBody>
      </p:sp>
    </p:spTree>
    <p:extLst>
      <p:ext uri="{BB962C8B-B14F-4D97-AF65-F5344CB8AC3E}">
        <p14:creationId xmlns:p14="http://schemas.microsoft.com/office/powerpoint/2010/main" val="41164598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50</a:t>
            </a:fld>
            <a:endParaRPr kumimoji="1" lang="ja-JP" altLang="en-US"/>
          </a:p>
        </p:txBody>
      </p:sp>
    </p:spTree>
    <p:extLst>
      <p:ext uri="{BB962C8B-B14F-4D97-AF65-F5344CB8AC3E}">
        <p14:creationId xmlns:p14="http://schemas.microsoft.com/office/powerpoint/2010/main" val="7245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330491">
              <a:defRPr/>
            </a:pPr>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lang="ja-JP" altLang="en-US" smtClean="0">
                <a:solidFill>
                  <a:prstClr val="black"/>
                </a:solidFill>
              </a:rPr>
              <a:pPr/>
              <a:t>51</a:t>
            </a:fld>
            <a:endParaRPr lang="ja-JP" altLang="en-US">
              <a:solidFill>
                <a:prstClr val="black"/>
              </a:solidFill>
            </a:endParaRPr>
          </a:p>
        </p:txBody>
      </p:sp>
    </p:spTree>
    <p:extLst>
      <p:ext uri="{BB962C8B-B14F-4D97-AF65-F5344CB8AC3E}">
        <p14:creationId xmlns:p14="http://schemas.microsoft.com/office/powerpoint/2010/main" val="11675316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54</a:t>
            </a:fld>
            <a:endParaRPr kumimoji="1" lang="ja-JP" altLang="en-US"/>
          </a:p>
        </p:txBody>
      </p:sp>
    </p:spTree>
    <p:extLst>
      <p:ext uri="{BB962C8B-B14F-4D97-AF65-F5344CB8AC3E}">
        <p14:creationId xmlns:p14="http://schemas.microsoft.com/office/powerpoint/2010/main" val="1030628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5</a:t>
            </a:fld>
            <a:endParaRPr kumimoji="1" lang="ja-JP" altLang="en-US" dirty="0"/>
          </a:p>
        </p:txBody>
      </p:sp>
    </p:spTree>
    <p:extLst>
      <p:ext uri="{BB962C8B-B14F-4D97-AF65-F5344CB8AC3E}">
        <p14:creationId xmlns:p14="http://schemas.microsoft.com/office/powerpoint/2010/main" val="29949446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16088" y="1787525"/>
            <a:ext cx="6434137" cy="4826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55</a:t>
            </a:fld>
            <a:endParaRPr kumimoji="1" lang="ja-JP" altLang="en-US" dirty="0"/>
          </a:p>
        </p:txBody>
      </p:sp>
    </p:spTree>
    <p:extLst>
      <p:ext uri="{BB962C8B-B14F-4D97-AF65-F5344CB8AC3E}">
        <p14:creationId xmlns:p14="http://schemas.microsoft.com/office/powerpoint/2010/main" val="29773871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lang="ja-JP" altLang="en-US" smtClean="0">
                <a:solidFill>
                  <a:prstClr val="black"/>
                </a:solidFill>
              </a:rPr>
              <a:pPr/>
              <a:t>56</a:t>
            </a:fld>
            <a:endParaRPr lang="ja-JP" altLang="en-US">
              <a:solidFill>
                <a:prstClr val="black"/>
              </a:solidFill>
            </a:endParaRPr>
          </a:p>
        </p:txBody>
      </p:sp>
    </p:spTree>
    <p:extLst>
      <p:ext uri="{BB962C8B-B14F-4D97-AF65-F5344CB8AC3E}">
        <p14:creationId xmlns:p14="http://schemas.microsoft.com/office/powerpoint/2010/main" val="34918151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57</a:t>
            </a:fld>
            <a:endParaRPr kumimoji="1" lang="ja-JP" altLang="en-US" dirty="0"/>
          </a:p>
        </p:txBody>
      </p:sp>
    </p:spTree>
    <p:extLst>
      <p:ext uri="{BB962C8B-B14F-4D97-AF65-F5344CB8AC3E}">
        <p14:creationId xmlns:p14="http://schemas.microsoft.com/office/powerpoint/2010/main" val="30924824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58</a:t>
            </a:fld>
            <a:endParaRPr kumimoji="1" lang="ja-JP" altLang="en-US" dirty="0"/>
          </a:p>
        </p:txBody>
      </p:sp>
    </p:spTree>
    <p:extLst>
      <p:ext uri="{BB962C8B-B14F-4D97-AF65-F5344CB8AC3E}">
        <p14:creationId xmlns:p14="http://schemas.microsoft.com/office/powerpoint/2010/main" val="30712026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59</a:t>
            </a:fld>
            <a:endParaRPr kumimoji="1" lang="ja-JP" altLang="en-US" dirty="0"/>
          </a:p>
        </p:txBody>
      </p:sp>
    </p:spTree>
    <p:extLst>
      <p:ext uri="{BB962C8B-B14F-4D97-AF65-F5344CB8AC3E}">
        <p14:creationId xmlns:p14="http://schemas.microsoft.com/office/powerpoint/2010/main" val="30712026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60</a:t>
            </a:fld>
            <a:endParaRPr kumimoji="1" lang="ja-JP" altLang="en-US" dirty="0"/>
          </a:p>
        </p:txBody>
      </p:sp>
    </p:spTree>
    <p:extLst>
      <p:ext uri="{BB962C8B-B14F-4D97-AF65-F5344CB8AC3E}">
        <p14:creationId xmlns:p14="http://schemas.microsoft.com/office/powerpoint/2010/main" val="37702410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61</a:t>
            </a:fld>
            <a:endParaRPr kumimoji="1" lang="ja-JP" altLang="en-US"/>
          </a:p>
        </p:txBody>
      </p:sp>
    </p:spTree>
    <p:extLst>
      <p:ext uri="{BB962C8B-B14F-4D97-AF65-F5344CB8AC3E}">
        <p14:creationId xmlns:p14="http://schemas.microsoft.com/office/powerpoint/2010/main" val="13311270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62</a:t>
            </a:fld>
            <a:endParaRPr kumimoji="1" lang="ja-JP" altLang="en-US" dirty="0"/>
          </a:p>
        </p:txBody>
      </p:sp>
    </p:spTree>
    <p:extLst>
      <p:ext uri="{BB962C8B-B14F-4D97-AF65-F5344CB8AC3E}">
        <p14:creationId xmlns:p14="http://schemas.microsoft.com/office/powerpoint/2010/main" val="16079391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16088" y="1787525"/>
            <a:ext cx="6434137" cy="4826000"/>
          </a:xfrm>
        </p:spPr>
      </p:sp>
      <p:sp>
        <p:nvSpPr>
          <p:cNvPr id="3" name="ノート プレースホルダー 2"/>
          <p:cNvSpPr>
            <a:spLocks noGrp="1"/>
          </p:cNvSpPr>
          <p:nvPr>
            <p:ph type="body" idx="1"/>
          </p:nvPr>
        </p:nvSpPr>
        <p:spPr/>
        <p:txBody>
          <a:bodyPr/>
          <a:lstStyle/>
          <a:p>
            <a:endParaRPr lang="en-US" altLang="ja-JP" dirty="0"/>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63</a:t>
            </a:fld>
            <a:endParaRPr lang="ja-JP" altLang="en-US" dirty="0">
              <a:solidFill>
                <a:prstClr val="black"/>
              </a:solidFill>
            </a:endParaRPr>
          </a:p>
        </p:txBody>
      </p:sp>
    </p:spTree>
    <p:extLst>
      <p:ext uri="{BB962C8B-B14F-4D97-AF65-F5344CB8AC3E}">
        <p14:creationId xmlns:p14="http://schemas.microsoft.com/office/powerpoint/2010/main" val="24612226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16088" y="1787525"/>
            <a:ext cx="6434137" cy="4826000"/>
          </a:xfrm>
        </p:spPr>
      </p:sp>
      <p:sp>
        <p:nvSpPr>
          <p:cNvPr id="3" name="ノート プレースホルダー 2"/>
          <p:cNvSpPr>
            <a:spLocks noGrp="1"/>
          </p:cNvSpPr>
          <p:nvPr>
            <p:ph type="body" idx="1"/>
          </p:nvPr>
        </p:nvSpPr>
        <p:spPr/>
        <p:txBody>
          <a:bodyPr/>
          <a:lstStyle/>
          <a:p>
            <a:endParaRPr lang="en-US" altLang="ja-JP" dirty="0">
              <a:solidFill>
                <a:prstClr val="black"/>
              </a:solidFill>
              <a:ea typeface="游ゴシック" panose="020B0400000000000000" pitchFamily="50" charset="-128"/>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64</a:t>
            </a:fld>
            <a:endParaRPr lang="ja-JP" altLang="en-US" dirty="0">
              <a:solidFill>
                <a:prstClr val="black"/>
              </a:solidFill>
            </a:endParaRPr>
          </a:p>
        </p:txBody>
      </p:sp>
    </p:spTree>
    <p:extLst>
      <p:ext uri="{BB962C8B-B14F-4D97-AF65-F5344CB8AC3E}">
        <p14:creationId xmlns:p14="http://schemas.microsoft.com/office/powerpoint/2010/main" val="2461222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lang="ja-JP" altLang="en-US" smtClean="0">
                <a:solidFill>
                  <a:prstClr val="black"/>
                </a:solidFill>
              </a:rPr>
              <a:pPr/>
              <a:t>7</a:t>
            </a:fld>
            <a:endParaRPr lang="ja-JP" altLang="en-US" dirty="0">
              <a:solidFill>
                <a:prstClr val="black"/>
              </a:solidFill>
            </a:endParaRPr>
          </a:p>
        </p:txBody>
      </p:sp>
    </p:spTree>
    <p:extLst>
      <p:ext uri="{BB962C8B-B14F-4D97-AF65-F5344CB8AC3E}">
        <p14:creationId xmlns:p14="http://schemas.microsoft.com/office/powerpoint/2010/main" val="1904898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16088" y="1787525"/>
            <a:ext cx="6434137" cy="4826000"/>
          </a:xfrm>
        </p:spPr>
      </p:sp>
      <p:sp>
        <p:nvSpPr>
          <p:cNvPr id="3" name="ノート プレースホルダー 2"/>
          <p:cNvSpPr>
            <a:spLocks noGrp="1"/>
          </p:cNvSpPr>
          <p:nvPr>
            <p:ph type="body" idx="1"/>
          </p:nvPr>
        </p:nvSpPr>
        <p:spPr/>
        <p:txBody>
          <a:bodyPr/>
          <a:lstStyle/>
          <a:p>
            <a:endParaRPr lang="en-US" altLang="ja-JP" dirty="0">
              <a:solidFill>
                <a:prstClr val="black"/>
              </a:solidFill>
              <a:ea typeface="游ゴシック" panose="020B0400000000000000" pitchFamily="50" charset="-128"/>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65</a:t>
            </a:fld>
            <a:endParaRPr lang="ja-JP" altLang="en-US" dirty="0">
              <a:solidFill>
                <a:prstClr val="black"/>
              </a:solidFill>
            </a:endParaRPr>
          </a:p>
        </p:txBody>
      </p:sp>
    </p:spTree>
    <p:extLst>
      <p:ext uri="{BB962C8B-B14F-4D97-AF65-F5344CB8AC3E}">
        <p14:creationId xmlns:p14="http://schemas.microsoft.com/office/powerpoint/2010/main" val="24612226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66</a:t>
            </a:fld>
            <a:endParaRPr kumimoji="1" lang="ja-JP" altLang="en-US"/>
          </a:p>
        </p:txBody>
      </p:sp>
    </p:spTree>
    <p:extLst>
      <p:ext uri="{BB962C8B-B14F-4D97-AF65-F5344CB8AC3E}">
        <p14:creationId xmlns:p14="http://schemas.microsoft.com/office/powerpoint/2010/main" val="13311270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67</a:t>
            </a:fld>
            <a:endParaRPr kumimoji="1" lang="ja-JP" altLang="en-US"/>
          </a:p>
        </p:txBody>
      </p:sp>
    </p:spTree>
    <p:extLst>
      <p:ext uri="{BB962C8B-B14F-4D97-AF65-F5344CB8AC3E}">
        <p14:creationId xmlns:p14="http://schemas.microsoft.com/office/powerpoint/2010/main" val="6101131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68</a:t>
            </a:fld>
            <a:endParaRPr kumimoji="1" lang="ja-JP" altLang="en-US"/>
          </a:p>
        </p:txBody>
      </p:sp>
    </p:spTree>
    <p:extLst>
      <p:ext uri="{BB962C8B-B14F-4D97-AF65-F5344CB8AC3E}">
        <p14:creationId xmlns:p14="http://schemas.microsoft.com/office/powerpoint/2010/main" val="6101131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69</a:t>
            </a:fld>
            <a:endParaRPr kumimoji="1" lang="ja-JP" altLang="en-US"/>
          </a:p>
        </p:txBody>
      </p:sp>
    </p:spTree>
    <p:extLst>
      <p:ext uri="{BB962C8B-B14F-4D97-AF65-F5344CB8AC3E}">
        <p14:creationId xmlns:p14="http://schemas.microsoft.com/office/powerpoint/2010/main" val="21125735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lang="ja-JP" altLang="en-US" smtClean="0">
                <a:solidFill>
                  <a:prstClr val="black"/>
                </a:solidFill>
              </a:rPr>
              <a:pPr/>
              <a:t>70</a:t>
            </a:fld>
            <a:endParaRPr lang="ja-JP" altLang="en-US">
              <a:solidFill>
                <a:prstClr val="black"/>
              </a:solidFill>
            </a:endParaRPr>
          </a:p>
        </p:txBody>
      </p:sp>
    </p:spTree>
    <p:extLst>
      <p:ext uri="{BB962C8B-B14F-4D97-AF65-F5344CB8AC3E}">
        <p14:creationId xmlns:p14="http://schemas.microsoft.com/office/powerpoint/2010/main" val="41164598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71</a:t>
            </a:fld>
            <a:endParaRPr kumimoji="1" lang="ja-JP" altLang="en-US"/>
          </a:p>
        </p:txBody>
      </p:sp>
    </p:spTree>
    <p:extLst>
      <p:ext uri="{BB962C8B-B14F-4D97-AF65-F5344CB8AC3E}">
        <p14:creationId xmlns:p14="http://schemas.microsoft.com/office/powerpoint/2010/main" val="26125139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lang="ja-JP" altLang="en-US" smtClean="0">
                <a:solidFill>
                  <a:prstClr val="black"/>
                </a:solidFill>
              </a:rPr>
              <a:pPr/>
              <a:t>72</a:t>
            </a:fld>
            <a:endParaRPr lang="ja-JP" altLang="en-US">
              <a:solidFill>
                <a:prstClr val="black"/>
              </a:solidFill>
            </a:endParaRPr>
          </a:p>
        </p:txBody>
      </p:sp>
    </p:spTree>
    <p:extLst>
      <p:ext uri="{BB962C8B-B14F-4D97-AF65-F5344CB8AC3E}">
        <p14:creationId xmlns:p14="http://schemas.microsoft.com/office/powerpoint/2010/main" val="26125139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73</a:t>
            </a:fld>
            <a:endParaRPr kumimoji="1" lang="ja-JP" altLang="en-US"/>
          </a:p>
        </p:txBody>
      </p:sp>
    </p:spTree>
    <p:extLst>
      <p:ext uri="{BB962C8B-B14F-4D97-AF65-F5344CB8AC3E}">
        <p14:creationId xmlns:p14="http://schemas.microsoft.com/office/powerpoint/2010/main" val="38057375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74</a:t>
            </a:fld>
            <a:endParaRPr kumimoji="1" lang="ja-JP" altLang="en-US"/>
          </a:p>
        </p:txBody>
      </p:sp>
    </p:spTree>
    <p:extLst>
      <p:ext uri="{BB962C8B-B14F-4D97-AF65-F5344CB8AC3E}">
        <p14:creationId xmlns:p14="http://schemas.microsoft.com/office/powerpoint/2010/main" val="3805737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8</a:t>
            </a:fld>
            <a:endParaRPr kumimoji="1" lang="ja-JP" altLang="en-US"/>
          </a:p>
        </p:txBody>
      </p:sp>
    </p:spTree>
    <p:extLst>
      <p:ext uri="{BB962C8B-B14F-4D97-AF65-F5344CB8AC3E}">
        <p14:creationId xmlns:p14="http://schemas.microsoft.com/office/powerpoint/2010/main" val="11905929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75</a:t>
            </a:fld>
            <a:endParaRPr kumimoji="1" lang="ja-JP" altLang="en-US"/>
          </a:p>
        </p:txBody>
      </p:sp>
    </p:spTree>
    <p:extLst>
      <p:ext uri="{BB962C8B-B14F-4D97-AF65-F5344CB8AC3E}">
        <p14:creationId xmlns:p14="http://schemas.microsoft.com/office/powerpoint/2010/main" val="31883863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76</a:t>
            </a:fld>
            <a:endParaRPr kumimoji="1" lang="ja-JP" altLang="en-US"/>
          </a:p>
        </p:txBody>
      </p:sp>
    </p:spTree>
    <p:extLst>
      <p:ext uri="{BB962C8B-B14F-4D97-AF65-F5344CB8AC3E}">
        <p14:creationId xmlns:p14="http://schemas.microsoft.com/office/powerpoint/2010/main" val="19163068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77</a:t>
            </a:fld>
            <a:endParaRPr kumimoji="1" lang="ja-JP" altLang="en-US"/>
          </a:p>
        </p:txBody>
      </p:sp>
    </p:spTree>
    <p:extLst>
      <p:ext uri="{BB962C8B-B14F-4D97-AF65-F5344CB8AC3E}">
        <p14:creationId xmlns:p14="http://schemas.microsoft.com/office/powerpoint/2010/main" val="26125139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78</a:t>
            </a:fld>
            <a:endParaRPr kumimoji="1" lang="ja-JP" altLang="en-US"/>
          </a:p>
        </p:txBody>
      </p:sp>
    </p:spTree>
    <p:extLst>
      <p:ext uri="{BB962C8B-B14F-4D97-AF65-F5344CB8AC3E}">
        <p14:creationId xmlns:p14="http://schemas.microsoft.com/office/powerpoint/2010/main" val="3154029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79</a:t>
            </a:fld>
            <a:endParaRPr kumimoji="1" lang="ja-JP" altLang="en-US" dirty="0"/>
          </a:p>
        </p:txBody>
      </p:sp>
    </p:spTree>
    <p:extLst>
      <p:ext uri="{BB962C8B-B14F-4D97-AF65-F5344CB8AC3E}">
        <p14:creationId xmlns:p14="http://schemas.microsoft.com/office/powerpoint/2010/main" val="299586406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80</a:t>
            </a:fld>
            <a:endParaRPr kumimoji="1" lang="ja-JP" altLang="en-US"/>
          </a:p>
        </p:txBody>
      </p:sp>
    </p:spTree>
    <p:extLst>
      <p:ext uri="{BB962C8B-B14F-4D97-AF65-F5344CB8AC3E}">
        <p14:creationId xmlns:p14="http://schemas.microsoft.com/office/powerpoint/2010/main" val="4073575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82</a:t>
            </a:fld>
            <a:endParaRPr kumimoji="1" lang="ja-JP" altLang="en-US"/>
          </a:p>
        </p:txBody>
      </p:sp>
    </p:spTree>
    <p:extLst>
      <p:ext uri="{BB962C8B-B14F-4D97-AF65-F5344CB8AC3E}">
        <p14:creationId xmlns:p14="http://schemas.microsoft.com/office/powerpoint/2010/main" val="26364608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83</a:t>
            </a:fld>
            <a:endParaRPr kumimoji="1" lang="ja-JP" altLang="en-US" dirty="0"/>
          </a:p>
        </p:txBody>
      </p:sp>
    </p:spTree>
    <p:extLst>
      <p:ext uri="{BB962C8B-B14F-4D97-AF65-F5344CB8AC3E}">
        <p14:creationId xmlns:p14="http://schemas.microsoft.com/office/powerpoint/2010/main" val="307120264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84</a:t>
            </a:fld>
            <a:endParaRPr kumimoji="1" lang="ja-JP" altLang="en-US" dirty="0"/>
          </a:p>
        </p:txBody>
      </p:sp>
    </p:spTree>
    <p:extLst>
      <p:ext uri="{BB962C8B-B14F-4D97-AF65-F5344CB8AC3E}">
        <p14:creationId xmlns:p14="http://schemas.microsoft.com/office/powerpoint/2010/main" val="292158399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16088" y="1787525"/>
            <a:ext cx="6434137" cy="4826000"/>
          </a:xfrm>
        </p:spPr>
      </p:sp>
      <p:sp>
        <p:nvSpPr>
          <p:cNvPr id="3" name="ノート プレースホルダー 2"/>
          <p:cNvSpPr>
            <a:spLocks noGrp="1"/>
          </p:cNvSpPr>
          <p:nvPr>
            <p:ph type="body" idx="1"/>
          </p:nvPr>
        </p:nvSpPr>
        <p:spPr/>
        <p:txBody>
          <a:bodyPr/>
          <a:lstStyle/>
          <a:p>
            <a:endParaRPr lang="en-US" altLang="ja-JP" dirty="0">
              <a:solidFill>
                <a:prstClr val="black"/>
              </a:solidFill>
              <a:ea typeface="游ゴシック" panose="020B0400000000000000" pitchFamily="50" charset="-128"/>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85</a:t>
            </a:fld>
            <a:endParaRPr lang="ja-JP" altLang="en-US" dirty="0">
              <a:solidFill>
                <a:prstClr val="black"/>
              </a:solidFill>
            </a:endParaRPr>
          </a:p>
        </p:txBody>
      </p:sp>
    </p:spTree>
    <p:extLst>
      <p:ext uri="{BB962C8B-B14F-4D97-AF65-F5344CB8AC3E}">
        <p14:creationId xmlns:p14="http://schemas.microsoft.com/office/powerpoint/2010/main" val="2461222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9</a:t>
            </a:fld>
            <a:endParaRPr kumimoji="1" lang="ja-JP" altLang="en-US"/>
          </a:p>
        </p:txBody>
      </p:sp>
    </p:spTree>
    <p:extLst>
      <p:ext uri="{BB962C8B-B14F-4D97-AF65-F5344CB8AC3E}">
        <p14:creationId xmlns:p14="http://schemas.microsoft.com/office/powerpoint/2010/main" val="289805188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16088" y="1787525"/>
            <a:ext cx="6434137" cy="4826000"/>
          </a:xfrm>
        </p:spPr>
      </p:sp>
      <p:sp>
        <p:nvSpPr>
          <p:cNvPr id="3" name="ノート プレースホルダー 2"/>
          <p:cNvSpPr>
            <a:spLocks noGrp="1"/>
          </p:cNvSpPr>
          <p:nvPr>
            <p:ph type="body" idx="1"/>
          </p:nvPr>
        </p:nvSpPr>
        <p:spPr/>
        <p:txBody>
          <a:bodyPr/>
          <a:lstStyle/>
          <a:p>
            <a:endParaRPr lang="en-US" altLang="ja-JP" dirty="0">
              <a:solidFill>
                <a:prstClr val="black"/>
              </a:solidFill>
              <a:ea typeface="游ゴシック" panose="020B0400000000000000" pitchFamily="50" charset="-128"/>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86</a:t>
            </a:fld>
            <a:endParaRPr lang="ja-JP" altLang="en-US" dirty="0">
              <a:solidFill>
                <a:prstClr val="black"/>
              </a:solidFill>
            </a:endParaRPr>
          </a:p>
        </p:txBody>
      </p:sp>
    </p:spTree>
    <p:extLst>
      <p:ext uri="{BB962C8B-B14F-4D97-AF65-F5344CB8AC3E}">
        <p14:creationId xmlns:p14="http://schemas.microsoft.com/office/powerpoint/2010/main" val="246122266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87</a:t>
            </a:fld>
            <a:endParaRPr kumimoji="1" lang="ja-JP" altLang="en-US"/>
          </a:p>
        </p:txBody>
      </p:sp>
    </p:spTree>
    <p:extLst>
      <p:ext uri="{BB962C8B-B14F-4D97-AF65-F5344CB8AC3E}">
        <p14:creationId xmlns:p14="http://schemas.microsoft.com/office/powerpoint/2010/main" val="13311270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88</a:t>
            </a:fld>
            <a:endParaRPr kumimoji="1" lang="ja-JP" altLang="en-US" dirty="0"/>
          </a:p>
        </p:txBody>
      </p:sp>
    </p:spTree>
    <p:extLst>
      <p:ext uri="{BB962C8B-B14F-4D97-AF65-F5344CB8AC3E}">
        <p14:creationId xmlns:p14="http://schemas.microsoft.com/office/powerpoint/2010/main" val="30712026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89</a:t>
            </a:fld>
            <a:endParaRPr kumimoji="1" lang="ja-JP" altLang="en-US"/>
          </a:p>
        </p:txBody>
      </p:sp>
    </p:spTree>
    <p:extLst>
      <p:ext uri="{BB962C8B-B14F-4D97-AF65-F5344CB8AC3E}">
        <p14:creationId xmlns:p14="http://schemas.microsoft.com/office/powerpoint/2010/main" val="103062899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16088" y="1787525"/>
            <a:ext cx="6434137" cy="4826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90</a:t>
            </a:fld>
            <a:endParaRPr kumimoji="1" lang="ja-JP" altLang="en-US" dirty="0"/>
          </a:p>
        </p:txBody>
      </p:sp>
    </p:spTree>
    <p:extLst>
      <p:ext uri="{BB962C8B-B14F-4D97-AF65-F5344CB8AC3E}">
        <p14:creationId xmlns:p14="http://schemas.microsoft.com/office/powerpoint/2010/main" val="297738712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91</a:t>
            </a:fld>
            <a:endParaRPr kumimoji="1" lang="ja-JP" altLang="en-US" dirty="0"/>
          </a:p>
        </p:txBody>
      </p:sp>
    </p:spTree>
    <p:extLst>
      <p:ext uri="{BB962C8B-B14F-4D97-AF65-F5344CB8AC3E}">
        <p14:creationId xmlns:p14="http://schemas.microsoft.com/office/powerpoint/2010/main" val="30712026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lang="ja-JP" altLang="en-US" smtClean="0">
                <a:solidFill>
                  <a:prstClr val="black"/>
                </a:solidFill>
              </a:rPr>
              <a:pPr/>
              <a:t>92</a:t>
            </a:fld>
            <a:endParaRPr lang="ja-JP" altLang="en-US">
              <a:solidFill>
                <a:prstClr val="black"/>
              </a:solidFill>
            </a:endParaRPr>
          </a:p>
        </p:txBody>
      </p:sp>
    </p:spTree>
    <p:extLst>
      <p:ext uri="{BB962C8B-B14F-4D97-AF65-F5344CB8AC3E}">
        <p14:creationId xmlns:p14="http://schemas.microsoft.com/office/powerpoint/2010/main" val="407012787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93</a:t>
            </a:fld>
            <a:endParaRPr kumimoji="1" lang="ja-JP" altLang="en-US" dirty="0"/>
          </a:p>
        </p:txBody>
      </p:sp>
    </p:spTree>
    <p:extLst>
      <p:ext uri="{BB962C8B-B14F-4D97-AF65-F5344CB8AC3E}">
        <p14:creationId xmlns:p14="http://schemas.microsoft.com/office/powerpoint/2010/main" val="150087037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16088" y="1787525"/>
            <a:ext cx="6434137" cy="4826000"/>
          </a:xfrm>
        </p:spPr>
      </p:sp>
      <p:sp>
        <p:nvSpPr>
          <p:cNvPr id="3" name="ノート プレースホルダー 2"/>
          <p:cNvSpPr>
            <a:spLocks noGrp="1"/>
          </p:cNvSpPr>
          <p:nvPr>
            <p:ph type="body" idx="1"/>
          </p:nvPr>
        </p:nvSpPr>
        <p:spPr/>
        <p:txBody>
          <a:bodyPr/>
          <a:lstStyle/>
          <a:p>
            <a:endParaRPr lang="en-US" altLang="ja-JP" dirty="0">
              <a:solidFill>
                <a:prstClr val="black"/>
              </a:solidFill>
              <a:ea typeface="游ゴシック" panose="020B0400000000000000" pitchFamily="50" charset="-128"/>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94</a:t>
            </a:fld>
            <a:endParaRPr lang="ja-JP" altLang="en-US" dirty="0">
              <a:solidFill>
                <a:prstClr val="black"/>
              </a:solidFill>
            </a:endParaRPr>
          </a:p>
        </p:txBody>
      </p:sp>
    </p:spTree>
    <p:extLst>
      <p:ext uri="{BB962C8B-B14F-4D97-AF65-F5344CB8AC3E}">
        <p14:creationId xmlns:p14="http://schemas.microsoft.com/office/powerpoint/2010/main" val="24612226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16088" y="1787525"/>
            <a:ext cx="6434137" cy="4826000"/>
          </a:xfrm>
        </p:spPr>
      </p:sp>
      <p:sp>
        <p:nvSpPr>
          <p:cNvPr id="3" name="ノート プレースホルダー 2"/>
          <p:cNvSpPr>
            <a:spLocks noGrp="1"/>
          </p:cNvSpPr>
          <p:nvPr>
            <p:ph type="body" idx="1"/>
          </p:nvPr>
        </p:nvSpPr>
        <p:spPr/>
        <p:txBody>
          <a:bodyPr/>
          <a:lstStyle/>
          <a:p>
            <a:endParaRPr lang="en-US" altLang="ja-JP" dirty="0">
              <a:solidFill>
                <a:prstClr val="black"/>
              </a:solidFill>
              <a:ea typeface="游ゴシック" panose="020B0400000000000000" pitchFamily="50" charset="-128"/>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95</a:t>
            </a:fld>
            <a:endParaRPr lang="ja-JP" altLang="en-US" dirty="0">
              <a:solidFill>
                <a:prstClr val="black"/>
              </a:solidFill>
            </a:endParaRPr>
          </a:p>
        </p:txBody>
      </p:sp>
    </p:spTree>
    <p:extLst>
      <p:ext uri="{BB962C8B-B14F-4D97-AF65-F5344CB8AC3E}">
        <p14:creationId xmlns:p14="http://schemas.microsoft.com/office/powerpoint/2010/main" val="2461222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888CB-CBE4-499B-AB51-B27E11D85C90}" type="slidenum">
              <a:rPr kumimoji="1" lang="ja-JP" altLang="en-US" sz="17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7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63689729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96</a:t>
            </a:fld>
            <a:endParaRPr kumimoji="1" lang="ja-JP" altLang="en-US"/>
          </a:p>
        </p:txBody>
      </p:sp>
    </p:spTree>
    <p:extLst>
      <p:ext uri="{BB962C8B-B14F-4D97-AF65-F5344CB8AC3E}">
        <p14:creationId xmlns:p14="http://schemas.microsoft.com/office/powerpoint/2010/main" val="133112700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99</a:t>
            </a:fld>
            <a:endParaRPr kumimoji="1" lang="ja-JP" altLang="en-US" dirty="0"/>
          </a:p>
        </p:txBody>
      </p:sp>
    </p:spTree>
    <p:extLst>
      <p:ext uri="{BB962C8B-B14F-4D97-AF65-F5344CB8AC3E}">
        <p14:creationId xmlns:p14="http://schemas.microsoft.com/office/powerpoint/2010/main" val="416507067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16088" y="1787525"/>
            <a:ext cx="6434137" cy="4826000"/>
          </a:xfrm>
        </p:spPr>
      </p:sp>
      <p:sp>
        <p:nvSpPr>
          <p:cNvPr id="3" name="ノート プレースホルダー 2"/>
          <p:cNvSpPr>
            <a:spLocks noGrp="1"/>
          </p:cNvSpPr>
          <p:nvPr>
            <p:ph type="body" idx="1"/>
          </p:nvPr>
        </p:nvSpPr>
        <p:spPr/>
        <p:txBody>
          <a:bodyPr/>
          <a:lstStyle/>
          <a:p>
            <a:endParaRPr lang="en-US" altLang="ja-JP" dirty="0">
              <a:solidFill>
                <a:prstClr val="black"/>
              </a:solidFill>
              <a:ea typeface="游ゴシック" panose="020B0400000000000000" pitchFamily="50" charset="-128"/>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100</a:t>
            </a:fld>
            <a:endParaRPr lang="ja-JP" altLang="en-US" dirty="0">
              <a:solidFill>
                <a:prstClr val="black"/>
              </a:solidFill>
            </a:endParaRPr>
          </a:p>
        </p:txBody>
      </p:sp>
    </p:spTree>
    <p:extLst>
      <p:ext uri="{BB962C8B-B14F-4D97-AF65-F5344CB8AC3E}">
        <p14:creationId xmlns:p14="http://schemas.microsoft.com/office/powerpoint/2010/main" val="246122266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16088" y="1787525"/>
            <a:ext cx="6434137" cy="4826000"/>
          </a:xfrm>
        </p:spPr>
      </p:sp>
      <p:sp>
        <p:nvSpPr>
          <p:cNvPr id="3" name="ノート プレースホルダー 2"/>
          <p:cNvSpPr>
            <a:spLocks noGrp="1"/>
          </p:cNvSpPr>
          <p:nvPr>
            <p:ph type="body" idx="1"/>
          </p:nvPr>
        </p:nvSpPr>
        <p:spPr/>
        <p:txBody>
          <a:bodyPr/>
          <a:lstStyle/>
          <a:p>
            <a:endParaRPr lang="en-US" altLang="ja-JP" dirty="0">
              <a:solidFill>
                <a:prstClr val="black"/>
              </a:solidFill>
              <a:ea typeface="游ゴシック" panose="020B0400000000000000" pitchFamily="50" charset="-128"/>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101</a:t>
            </a:fld>
            <a:endParaRPr lang="ja-JP" altLang="en-US" dirty="0">
              <a:solidFill>
                <a:prstClr val="black"/>
              </a:solidFill>
            </a:endParaRPr>
          </a:p>
        </p:txBody>
      </p:sp>
    </p:spTree>
    <p:extLst>
      <p:ext uri="{BB962C8B-B14F-4D97-AF65-F5344CB8AC3E}">
        <p14:creationId xmlns:p14="http://schemas.microsoft.com/office/powerpoint/2010/main" val="246122266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16088" y="1787525"/>
            <a:ext cx="6434137" cy="4826000"/>
          </a:xfrm>
        </p:spPr>
      </p:sp>
      <p:sp>
        <p:nvSpPr>
          <p:cNvPr id="3" name="ノート プレースホルダー 2"/>
          <p:cNvSpPr>
            <a:spLocks noGrp="1"/>
          </p:cNvSpPr>
          <p:nvPr>
            <p:ph type="body" idx="1"/>
          </p:nvPr>
        </p:nvSpPr>
        <p:spPr/>
        <p:txBody>
          <a:bodyPr/>
          <a:lstStyle/>
          <a:p>
            <a:endParaRPr lang="en-US" altLang="ja-JP" dirty="0">
              <a:solidFill>
                <a:prstClr val="black"/>
              </a:solidFill>
              <a:ea typeface="游ゴシック" panose="020B0400000000000000" pitchFamily="50" charset="-128"/>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102</a:t>
            </a:fld>
            <a:endParaRPr lang="ja-JP" altLang="en-US" dirty="0">
              <a:solidFill>
                <a:prstClr val="black"/>
              </a:solidFill>
            </a:endParaRPr>
          </a:p>
        </p:txBody>
      </p:sp>
    </p:spTree>
    <p:extLst>
      <p:ext uri="{BB962C8B-B14F-4D97-AF65-F5344CB8AC3E}">
        <p14:creationId xmlns:p14="http://schemas.microsoft.com/office/powerpoint/2010/main" val="246122266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16088" y="1787525"/>
            <a:ext cx="6434137" cy="4826000"/>
          </a:xfrm>
        </p:spPr>
      </p:sp>
      <p:sp>
        <p:nvSpPr>
          <p:cNvPr id="3" name="ノート プレースホルダー 2"/>
          <p:cNvSpPr>
            <a:spLocks noGrp="1"/>
          </p:cNvSpPr>
          <p:nvPr>
            <p:ph type="body" idx="1"/>
          </p:nvPr>
        </p:nvSpPr>
        <p:spPr/>
        <p:txBody>
          <a:bodyPr/>
          <a:lstStyle/>
          <a:p>
            <a:endParaRPr lang="en-US" altLang="ja-JP" dirty="0">
              <a:solidFill>
                <a:prstClr val="black"/>
              </a:solidFill>
              <a:ea typeface="游ゴシック" panose="020B0400000000000000" pitchFamily="50" charset="-128"/>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103</a:t>
            </a:fld>
            <a:endParaRPr lang="ja-JP" altLang="en-US" dirty="0">
              <a:solidFill>
                <a:prstClr val="black"/>
              </a:solidFill>
            </a:endParaRPr>
          </a:p>
        </p:txBody>
      </p:sp>
    </p:spTree>
    <p:extLst>
      <p:ext uri="{BB962C8B-B14F-4D97-AF65-F5344CB8AC3E}">
        <p14:creationId xmlns:p14="http://schemas.microsoft.com/office/powerpoint/2010/main" val="246122266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104</a:t>
            </a:fld>
            <a:endParaRPr kumimoji="1" lang="ja-JP" altLang="en-US"/>
          </a:p>
        </p:txBody>
      </p:sp>
    </p:spTree>
    <p:extLst>
      <p:ext uri="{BB962C8B-B14F-4D97-AF65-F5344CB8AC3E}">
        <p14:creationId xmlns:p14="http://schemas.microsoft.com/office/powerpoint/2010/main" val="254898922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106</a:t>
            </a:fld>
            <a:endParaRPr kumimoji="1" lang="ja-JP" altLang="en-US"/>
          </a:p>
        </p:txBody>
      </p:sp>
    </p:spTree>
    <p:extLst>
      <p:ext uri="{BB962C8B-B14F-4D97-AF65-F5344CB8AC3E}">
        <p14:creationId xmlns:p14="http://schemas.microsoft.com/office/powerpoint/2010/main" val="161144260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107</a:t>
            </a:fld>
            <a:endParaRPr kumimoji="1" lang="ja-JP" altLang="en-US"/>
          </a:p>
        </p:txBody>
      </p:sp>
    </p:spTree>
    <p:extLst>
      <p:ext uri="{BB962C8B-B14F-4D97-AF65-F5344CB8AC3E}">
        <p14:creationId xmlns:p14="http://schemas.microsoft.com/office/powerpoint/2010/main" val="263646080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108</a:t>
            </a:fld>
            <a:endParaRPr kumimoji="1" lang="ja-JP" altLang="en-US" dirty="0"/>
          </a:p>
        </p:txBody>
      </p:sp>
    </p:spTree>
    <p:extLst>
      <p:ext uri="{BB962C8B-B14F-4D97-AF65-F5344CB8AC3E}">
        <p14:creationId xmlns:p14="http://schemas.microsoft.com/office/powerpoint/2010/main" val="307120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1F1E3AE-EBB2-4606-B6FA-AF8DFB6AB13F}" type="datetime1">
              <a:rPr lang="ja-JP" altLang="en-US" smtClean="0">
                <a:solidFill>
                  <a:prstClr val="black">
                    <a:tint val="75000"/>
                  </a:prstClr>
                </a:solidFill>
              </a:rPr>
              <a:t>2024/3/4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247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018A6EA-CD6B-44DB-9EDE-F06B01FE11FA}" type="datetime1">
              <a:rPr lang="ja-JP" altLang="en-US" smtClean="0">
                <a:solidFill>
                  <a:prstClr val="black">
                    <a:tint val="75000"/>
                  </a:prstClr>
                </a:solidFill>
              </a:rPr>
              <a:t>2024/3/4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015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509190D-A3EC-4376-909C-DE04E3604DE6}" type="datetime1">
              <a:rPr lang="ja-JP" altLang="en-US" smtClean="0">
                <a:solidFill>
                  <a:prstClr val="black">
                    <a:tint val="75000"/>
                  </a:prstClr>
                </a:solidFill>
              </a:rPr>
              <a:t>2024/3/4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346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0CA4931-1F15-4E1C-B0B1-13871F3DB996}" type="datetime1">
              <a:rPr kumimoji="1" lang="ja-JP" altLang="en-US" smtClean="0"/>
              <a:t>2024/3/4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3225393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5EF65F1F-0A75-44B9-B32A-E8A36DF970F5}" type="datetime1">
              <a:rPr kumimoji="1" lang="ja-JP" altLang="en-US" smtClean="0"/>
              <a:t>2024/3/4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1978640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3427550-7731-4358-B947-5B2A14034D90}" type="datetime1">
              <a:rPr kumimoji="1" lang="ja-JP" altLang="en-US" smtClean="0"/>
              <a:t>2024/3/4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767248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B4F1A09-3D24-4C80-9DAA-8E975DEA7A06}" type="datetime1">
              <a:rPr kumimoji="1" lang="ja-JP" altLang="en-US" smtClean="0"/>
              <a:t>2024/3/4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2987106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8B2FAF9-8F56-410A-9FA7-14E0F2C47B8F}" type="datetime1">
              <a:rPr kumimoji="1" lang="ja-JP" altLang="en-US" smtClean="0"/>
              <a:t>2024/3/4</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2531329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CE6E2DC-FFDD-4A1D-A423-02F98F9287FB}" type="datetime1">
              <a:rPr kumimoji="1" lang="ja-JP" altLang="en-US" smtClean="0"/>
              <a:t>2024/3/4</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2587315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C37A6A8-FEB5-4E3F-AE2F-9FE1AAF0B2E4}" type="datetime1">
              <a:rPr kumimoji="1" lang="ja-JP" altLang="en-US" smtClean="0"/>
              <a:t>2024/3/4</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lvl1pPr>
              <a:defRPr sz="2000"/>
            </a:lvl1pPr>
          </a:lstStyle>
          <a:p>
            <a:fld id="{74D4705B-2EC9-4221-BB3E-6C040C838F75}" type="slidenum">
              <a:rPr lang="ja-JP" altLang="en-US" smtClean="0"/>
              <a:pPr/>
              <a:t>‹#›</a:t>
            </a:fld>
            <a:endParaRPr lang="ja-JP" altLang="en-US" dirty="0"/>
          </a:p>
        </p:txBody>
      </p:sp>
    </p:spTree>
    <p:extLst>
      <p:ext uri="{BB962C8B-B14F-4D97-AF65-F5344CB8AC3E}">
        <p14:creationId xmlns:p14="http://schemas.microsoft.com/office/powerpoint/2010/main" val="183956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954239B-6DA9-416B-B9F7-C501862AA8DD}" type="datetime1">
              <a:rPr kumimoji="1" lang="ja-JP" altLang="en-US" smtClean="0"/>
              <a:t>2024/3/4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lvl1pPr>
              <a:defRPr sz="2000"/>
            </a:lvl1pPr>
          </a:lstStyle>
          <a:p>
            <a:fld id="{11FCAF1E-F1D4-42A7-9A7A-52DB065B753C}" type="slidenum">
              <a:rPr lang="ja-JP" altLang="en-US" smtClean="0"/>
              <a:pPr/>
              <a:t>‹#›</a:t>
            </a:fld>
            <a:endParaRPr lang="ja-JP" altLang="en-US" dirty="0"/>
          </a:p>
        </p:txBody>
      </p:sp>
    </p:spTree>
    <p:extLst>
      <p:ext uri="{BB962C8B-B14F-4D97-AF65-F5344CB8AC3E}">
        <p14:creationId xmlns:p14="http://schemas.microsoft.com/office/powerpoint/2010/main" val="2559044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10719C8-0151-455E-BF28-FBD4B499784C}" type="datetime1">
              <a:rPr lang="ja-JP" altLang="en-US" smtClean="0">
                <a:solidFill>
                  <a:prstClr val="black">
                    <a:tint val="75000"/>
                  </a:prstClr>
                </a:solidFill>
              </a:rPr>
              <a:t>2024/3/4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1526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493E7DB-EC09-49A7-B89A-7B4DB8F52739}" type="datetime1">
              <a:rPr kumimoji="1" lang="ja-JP" altLang="en-US" smtClean="0"/>
              <a:t>2024/3/4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1517975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6E102C6-8A20-446E-9586-8CA494D0F740}" type="datetime1">
              <a:rPr kumimoji="1" lang="ja-JP" altLang="en-US" smtClean="0"/>
              <a:t>2024/3/4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1127149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BF54442-C85F-41D0-93C1-B57368547D3E}" type="datetime1">
              <a:rPr kumimoji="1" lang="ja-JP" altLang="en-US" smtClean="0"/>
              <a:t>2024/3/4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3495204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3CACB1E-2FA9-4ED9-917E-83796C3072C0}" type="datetime1">
              <a:rPr lang="ja-JP" altLang="en-US" smtClean="0">
                <a:solidFill>
                  <a:prstClr val="black">
                    <a:tint val="75000"/>
                  </a:prstClr>
                </a:solidFill>
              </a:rPr>
              <a:t>2024/3/4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8022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4AB47C7-0F79-43FF-A0D9-10BB289B68CA}" type="datetime1">
              <a:rPr lang="ja-JP" altLang="en-US" smtClean="0">
                <a:solidFill>
                  <a:prstClr val="black">
                    <a:tint val="75000"/>
                  </a:prstClr>
                </a:solidFill>
              </a:rPr>
              <a:t>2024/3/4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250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F43C749-D8FF-4BCD-AEBF-771F06482F4A}" type="datetime1">
              <a:rPr lang="ja-JP" altLang="en-US" smtClean="0">
                <a:solidFill>
                  <a:prstClr val="black">
                    <a:tint val="75000"/>
                  </a:prstClr>
                </a:solidFill>
              </a:rPr>
              <a:t>2024/3/4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057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37D951F-EA62-431E-966D-4CA3F8533930}" type="datetime1">
              <a:rPr lang="ja-JP" altLang="en-US" smtClean="0">
                <a:solidFill>
                  <a:prstClr val="black">
                    <a:tint val="75000"/>
                  </a:prstClr>
                </a:solidFill>
              </a:rPr>
              <a:t>2024/3/4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7805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BA4D56A-6387-4138-9E23-F637ECBAEBBF}" type="datetime1">
              <a:rPr lang="ja-JP" altLang="en-US" smtClean="0">
                <a:solidFill>
                  <a:prstClr val="black">
                    <a:tint val="75000"/>
                  </a:prstClr>
                </a:solidFill>
              </a:rPr>
              <a:t>2024/3/4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854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FBAB432-E6A8-4A3C-9087-0639BB63DB59}" type="datetime1">
              <a:rPr lang="ja-JP" altLang="en-US" smtClean="0">
                <a:solidFill>
                  <a:prstClr val="black">
                    <a:tint val="75000"/>
                  </a:prstClr>
                </a:solidFill>
              </a:rPr>
              <a:t>2024/3/4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0320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59B3EF2-512A-4E89-9200-FE323E5A057A}" type="datetime1">
              <a:rPr lang="ja-JP" altLang="en-US" smtClean="0">
                <a:solidFill>
                  <a:prstClr val="black">
                    <a:tint val="75000"/>
                  </a:prstClr>
                </a:solidFill>
              </a:rPr>
              <a:t>2024/3/4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7284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游ゴシック" panose="020B0400000000000000" pitchFamily="50" charset="-128"/>
                <a:ea typeface="游ゴシック" panose="020B0400000000000000" pitchFamily="50" charset="-128"/>
              </a:defRPr>
            </a:lvl1pPr>
          </a:lstStyle>
          <a:p>
            <a:fld id="{FCE9F987-145A-4A05-9F22-3777BEEACD5F}" type="datetime1">
              <a:rPr lang="ja-JP" altLang="en-US" smtClean="0">
                <a:solidFill>
                  <a:prstClr val="black">
                    <a:tint val="75000"/>
                  </a:prstClr>
                </a:solidFill>
              </a:rPr>
              <a:pPr/>
              <a:t>2024/3/4</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游ゴシック" panose="020B0400000000000000" pitchFamily="50" charset="-128"/>
                <a:ea typeface="游ゴシック" panose="020B0400000000000000" pitchFamily="50" charset="-128"/>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游ゴシック" panose="020B0400000000000000" pitchFamily="50" charset="-128"/>
                <a:ea typeface="游ゴシック" panose="020B0400000000000000" pitchFamily="50" charset="-128"/>
              </a:defRPr>
            </a:lvl1pPr>
          </a:lstStyle>
          <a:p>
            <a:fld id="{58A805D9-84B0-4BC2-8A4E-42EAC20E1C5F}"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1046542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kumimoji="1" sz="3300"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游ゴシック" panose="020B0400000000000000" pitchFamily="50" charset="-128"/>
          <a:ea typeface="游ゴシック" panose="020B0400000000000000"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游ゴシック" panose="020B0400000000000000" pitchFamily="50" charset="-128"/>
          <a:ea typeface="游ゴシック" panose="020B0400000000000000"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游ゴシック" panose="020B0400000000000000" pitchFamily="50" charset="-128"/>
          <a:ea typeface="游ゴシック" panose="020B0400000000000000"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游ゴシック" panose="020B0400000000000000" pitchFamily="50" charset="-128"/>
          <a:ea typeface="游ゴシック" panose="020B0400000000000000"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chemeClr val="tx1">
                    <a:tint val="75000"/>
                  </a:schemeClr>
                </a:solidFill>
                <a:latin typeface="游ゴシック" panose="020B0400000000000000" pitchFamily="50" charset="-128"/>
                <a:ea typeface="游ゴシック" panose="020B0400000000000000" pitchFamily="50" charset="-128"/>
              </a:defRPr>
            </a:lvl1pPr>
          </a:lstStyle>
          <a:p>
            <a:fld id="{B07E84B4-823D-4399-B556-23B978F10956}" type="datetime1">
              <a:rPr lang="ja-JP" altLang="en-US" smtClean="0"/>
              <a:pPr/>
              <a:t>2024/3/4</a:t>
            </a:fld>
            <a:endParaRPr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schemeClr val="tx1">
                    <a:tint val="75000"/>
                  </a:schemeClr>
                </a:solidFill>
                <a:latin typeface="游ゴシック" panose="020B0400000000000000" pitchFamily="50" charset="-128"/>
                <a:ea typeface="游ゴシック" panose="020B0400000000000000"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tx1">
                    <a:tint val="75000"/>
                  </a:schemeClr>
                </a:solidFill>
                <a:latin typeface="游ゴシック" panose="020B0400000000000000" pitchFamily="50" charset="-128"/>
                <a:ea typeface="游ゴシック" panose="020B0400000000000000" pitchFamily="50" charset="-128"/>
              </a:defRPr>
            </a:lvl1pPr>
          </a:lstStyle>
          <a:p>
            <a:fld id="{11FCAF1E-F1D4-42A7-9A7A-52DB065B753C}" type="slidenum">
              <a:rPr lang="ja-JP" altLang="en-US" smtClean="0"/>
              <a:pPr/>
              <a:t>‹#›</a:t>
            </a:fld>
            <a:endParaRPr lang="ja-JP" altLang="en-US" dirty="0"/>
          </a:p>
        </p:txBody>
      </p:sp>
    </p:spTree>
    <p:extLst>
      <p:ext uri="{BB962C8B-B14F-4D97-AF65-F5344CB8AC3E}">
        <p14:creationId xmlns:p14="http://schemas.microsoft.com/office/powerpoint/2010/main" val="281345521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sldNum="0" hdr="0" ftr="0" dt="0"/>
  <p:txStyles>
    <p:titleStyle>
      <a:lvl1pPr algn="ctr" defTabSz="914400" rtl="0" eaLnBrk="1" latinLnBrk="0" hangingPunct="1">
        <a:spcBef>
          <a:spcPct val="0"/>
        </a:spcBef>
        <a:buNone/>
        <a:defRPr kumimoji="1" sz="4400" b="1"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b="1" kern="1200">
          <a:solidFill>
            <a:schemeClr val="tx1"/>
          </a:solidFill>
          <a:latin typeface="游ゴシック" panose="020B0400000000000000" pitchFamily="50" charset="-128"/>
          <a:ea typeface="游ゴシック" panose="020B04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b="1" kern="1200">
          <a:solidFill>
            <a:schemeClr val="tx1"/>
          </a:solidFill>
          <a:latin typeface="游ゴシック" panose="020B0400000000000000" pitchFamily="50" charset="-128"/>
          <a:ea typeface="游ゴシック" panose="020B04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b="1" kern="1200">
          <a:solidFill>
            <a:schemeClr val="tx1"/>
          </a:solidFill>
          <a:latin typeface="游ゴシック" panose="020B0400000000000000" pitchFamily="50" charset="-128"/>
          <a:ea typeface="游ゴシック" panose="020B04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b="1" kern="1200">
          <a:solidFill>
            <a:schemeClr val="tx1"/>
          </a:solidFill>
          <a:latin typeface="游ゴシック" panose="020B0400000000000000" pitchFamily="50" charset="-128"/>
          <a:ea typeface="游ゴシック" panose="020B04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b="1" kern="1200">
          <a:solidFill>
            <a:schemeClr val="tx1"/>
          </a:solidFill>
          <a:latin typeface="游ゴシック" panose="020B0400000000000000" pitchFamily="50" charset="-128"/>
          <a:ea typeface="游ゴシック" panose="020B04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tags" Target="../tags/tag73.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tags" Target="../tags/tag74.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tags" Target="../tags/tag75.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tags" Target="../tags/tag7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7.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tags" Target="../tags/tag78.xml"/><Relationship Id="rId4" Type="http://schemas.openxmlformats.org/officeDocument/2006/relationships/image" Target="../media/image30.jpe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tags" Target="../tags/tag79.xml"/><Relationship Id="rId5" Type="http://schemas.openxmlformats.org/officeDocument/2006/relationships/image" Target="../media/image29.png"/><Relationship Id="rId4" Type="http://schemas.openxmlformats.org/officeDocument/2006/relationships/image" Target="../media/image13.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ags" Target="../tags/tag80.xml"/><Relationship Id="rId4" Type="http://schemas.openxmlformats.org/officeDocument/2006/relationships/image" Target="../media/image19.pn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ags" Target="../tags/tag8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pn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7.xml"/><Relationship Id="rId1" Type="http://schemas.openxmlformats.org/officeDocument/2006/relationships/tags" Target="../tags/tag83.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tags" Target="../tags/tag84.xml"/><Relationship Id="rId4" Type="http://schemas.openxmlformats.org/officeDocument/2006/relationships/image" Target="../media/image13.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tags" Target="../tags/tag85.xml"/><Relationship Id="rId4" Type="http://schemas.openxmlformats.org/officeDocument/2006/relationships/image" Target="../media/image13.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tags" Target="../tags/tag86.xml"/><Relationship Id="rId4" Type="http://schemas.openxmlformats.org/officeDocument/2006/relationships/image" Target="../media/image19.pn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tags" Target="../tags/tag87.xml"/><Relationship Id="rId4" Type="http://schemas.openxmlformats.org/officeDocument/2006/relationships/image" Target="../media/image19.pn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tags" Target="../tags/tag88.xml"/><Relationship Id="rId5" Type="http://schemas.openxmlformats.org/officeDocument/2006/relationships/image" Target="../media/image29.png"/><Relationship Id="rId4" Type="http://schemas.openxmlformats.org/officeDocument/2006/relationships/image" Target="../media/image19.pn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7.xml"/><Relationship Id="rId1" Type="http://schemas.openxmlformats.org/officeDocument/2006/relationships/tags" Target="../tags/tag89.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7.xml"/><Relationship Id="rId1" Type="http://schemas.openxmlformats.org/officeDocument/2006/relationships/tags" Target="../tags/tag90.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tags" Target="../tags/tag9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png"/></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tags" Target="../tags/tag92.xml"/><Relationship Id="rId4" Type="http://schemas.openxmlformats.org/officeDocument/2006/relationships/image" Target="../media/image3.png"/></Relationships>
</file>

<file path=ppt/slides/_rels/slide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7.xml"/><Relationship Id="rId1" Type="http://schemas.openxmlformats.org/officeDocument/2006/relationships/tags" Target="../tags/tag9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7.xml"/><Relationship Id="rId1" Type="http://schemas.openxmlformats.org/officeDocument/2006/relationships/tags" Target="../tags/tag94.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2.xml"/><Relationship Id="rId1" Type="http://schemas.openxmlformats.org/officeDocument/2006/relationships/tags" Target="../tags/tag95.xml"/><Relationship Id="rId4" Type="http://schemas.openxmlformats.org/officeDocument/2006/relationships/image" Target="../media/image15.pn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2.xml"/><Relationship Id="rId1" Type="http://schemas.openxmlformats.org/officeDocument/2006/relationships/tags" Target="../tags/tag97.xml"/><Relationship Id="rId4" Type="http://schemas.openxmlformats.org/officeDocument/2006/relationships/image" Target="../media/image3.png"/></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7.xml"/><Relationship Id="rId1" Type="http://schemas.openxmlformats.org/officeDocument/2006/relationships/tags" Target="../tags/tag98.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7.xml"/><Relationship Id="rId1" Type="http://schemas.openxmlformats.org/officeDocument/2006/relationships/tags" Target="../tags/tag99.xml"/><Relationship Id="rId5" Type="http://schemas.openxmlformats.org/officeDocument/2006/relationships/image" Target="../media/image32.png"/><Relationship Id="rId4" Type="http://schemas.openxmlformats.org/officeDocument/2006/relationships/image" Target="../media/image31.jpeg"/></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7.xml"/><Relationship Id="rId1" Type="http://schemas.openxmlformats.org/officeDocument/2006/relationships/tags" Target="../tags/tag100.xml"/><Relationship Id="rId4" Type="http://schemas.openxmlformats.org/officeDocument/2006/relationships/image" Target="../media/image32.png"/></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7.xml"/><Relationship Id="rId1" Type="http://schemas.openxmlformats.org/officeDocument/2006/relationships/tags" Target="../tags/tag101.xml"/><Relationship Id="rId4" Type="http://schemas.openxmlformats.org/officeDocument/2006/relationships/image" Target="../media/image32.png"/></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7.xml"/><Relationship Id="rId1" Type="http://schemas.openxmlformats.org/officeDocument/2006/relationships/tags" Target="../tags/tag102.xml"/><Relationship Id="rId4" Type="http://schemas.openxmlformats.org/officeDocument/2006/relationships/image" Target="../media/image32.png"/></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2.xml"/><Relationship Id="rId1" Type="http://schemas.openxmlformats.org/officeDocument/2006/relationships/tags" Target="../tags/tag103.xml"/><Relationship Id="rId4" Type="http://schemas.openxmlformats.org/officeDocument/2006/relationships/image" Target="../media/image3.png"/></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1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slideLayout" Target="../slideLayouts/slideLayout2.xml"/><Relationship Id="rId1" Type="http://schemas.openxmlformats.org/officeDocument/2006/relationships/tags" Target="../tags/tag106.xml"/><Relationship Id="rId5" Type="http://schemas.openxmlformats.org/officeDocument/2006/relationships/image" Target="../media/image35.png"/><Relationship Id="rId4" Type="http://schemas.openxmlformats.org/officeDocument/2006/relationships/image" Target="../media/image34.jpeg"/></Relationships>
</file>

<file path=ppt/slides/_rels/slide1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slideLayout" Target="../slideLayouts/slideLayout2.xml"/><Relationship Id="rId1" Type="http://schemas.openxmlformats.org/officeDocument/2006/relationships/tags" Target="../tags/tag10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1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4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slideLayout" Target="../slideLayouts/slideLayout2.xml"/><Relationship Id="rId1" Type="http://schemas.openxmlformats.org/officeDocument/2006/relationships/tags" Target="../tags/tag108.xml"/><Relationship Id="rId4" Type="http://schemas.openxmlformats.org/officeDocument/2006/relationships/image" Target="../media/image35.png"/></Relationships>
</file>

<file path=ppt/slides/_rels/slide14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slideLayout" Target="../slideLayouts/slideLayout2.xml"/><Relationship Id="rId1" Type="http://schemas.openxmlformats.org/officeDocument/2006/relationships/tags" Target="../tags/tag109.xml"/><Relationship Id="rId5" Type="http://schemas.openxmlformats.org/officeDocument/2006/relationships/image" Target="../media/image35.png"/><Relationship Id="rId4" Type="http://schemas.openxmlformats.org/officeDocument/2006/relationships/image" Target="../media/image34.jpeg"/></Relationships>
</file>

<file path=ppt/slides/_rels/slide142.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110.x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image" Target="../media/image34.jpeg"/></Relationships>
</file>

<file path=ppt/slides/_rels/slide1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6.png"/></Relationships>
</file>

<file path=ppt/slides/_rels/slide1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6.png"/></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28.xml"/><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111.xml"/><Relationship Id="rId6" Type="http://schemas.openxmlformats.org/officeDocument/2006/relationships/image" Target="../media/image36.png"/><Relationship Id="rId5" Type="http://schemas.openxmlformats.org/officeDocument/2006/relationships/image" Target="../media/image34.jpeg"/><Relationship Id="rId4" Type="http://schemas.openxmlformats.org/officeDocument/2006/relationships/image" Target="../media/image33.jpg"/></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29.xml"/><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112.xml"/><Relationship Id="rId6" Type="http://schemas.openxmlformats.org/officeDocument/2006/relationships/image" Target="../media/image36.png"/><Relationship Id="rId5" Type="http://schemas.openxmlformats.org/officeDocument/2006/relationships/image" Target="../media/image34.jpeg"/><Relationship Id="rId4" Type="http://schemas.openxmlformats.org/officeDocument/2006/relationships/image" Target="../media/image33.jpg"/></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2.xml"/><Relationship Id="rId1" Type="http://schemas.openxmlformats.org/officeDocument/2006/relationships/tags" Target="../tags/tag113.xml"/></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7.xml"/><Relationship Id="rId1" Type="http://schemas.openxmlformats.org/officeDocument/2006/relationships/tags" Target="../tags/tag114.xml"/></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7.xml"/><Relationship Id="rId1" Type="http://schemas.openxmlformats.org/officeDocument/2006/relationships/tags" Target="../tags/tag1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7.png"/></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7.xml"/><Relationship Id="rId1" Type="http://schemas.openxmlformats.org/officeDocument/2006/relationships/tags" Target="../tags/tag1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8.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8.pn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39.xml"/><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19.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19.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15.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15.png"/></Relationships>
</file>

<file path=ppt/slides/_rels/slide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25.jpe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25.jpe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26.jpe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26.jpeg"/></Relationships>
</file>

<file path=ppt/slides/_rels/slide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tags" Target="../tags/tag57.xml"/></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13.png"/></Relationships>
</file>

<file path=ppt/slides/_rels/slide8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6.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60.xml"/><Relationship Id="rId6" Type="http://schemas.openxmlformats.org/officeDocument/2006/relationships/image" Target="../media/image13.png"/><Relationship Id="rId5" Type="http://schemas.openxmlformats.org/officeDocument/2006/relationships/image" Target="../media/image28.png"/><Relationship Id="rId4" Type="http://schemas.openxmlformats.org/officeDocument/2006/relationships/image" Target="../media/image27.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19.png"/></Relationships>
</file>

<file path=ppt/slides/_rels/slide8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tags" Target="../tags/tag6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19.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tags" Target="../tags/tag6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image" Target="../media/image3.png"/></Relationships>
</file>

<file path=ppt/slides/_rels/slide9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9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tags" Target="../tags/tag6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9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9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9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4D642"/>
        </a:solidFill>
        <a:effectLst/>
      </p:bgPr>
    </p:bg>
    <p:spTree>
      <p:nvGrpSpPr>
        <p:cNvPr id="1" name=""/>
        <p:cNvGrpSpPr/>
        <p:nvPr/>
      </p:nvGrpSpPr>
      <p:grpSpPr>
        <a:xfrm>
          <a:off x="0" y="0"/>
          <a:ext cx="0" cy="0"/>
          <a:chOff x="0" y="0"/>
          <a:chExt cx="0" cy="0"/>
        </a:xfrm>
      </p:grpSpPr>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2331" y="89529"/>
            <a:ext cx="4114337" cy="3555495"/>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 name="タイトル 1"/>
          <p:cNvSpPr>
            <a:spLocks noGrp="1"/>
          </p:cNvSpPr>
          <p:nvPr>
            <p:ph type="ctrTitle"/>
          </p:nvPr>
        </p:nvSpPr>
        <p:spPr>
          <a:xfrm>
            <a:off x="1655330" y="969636"/>
            <a:ext cx="4536504" cy="1296144"/>
          </a:xfrm>
          <a:noFill/>
          <a:ln>
            <a:noFill/>
          </a:ln>
        </p:spPr>
        <p:txBody>
          <a:bodyPr>
            <a:noAutofit/>
          </a:bodyPr>
          <a:lstStyle/>
          <a:p>
            <a:pPr algn="l"/>
            <a:r>
              <a:rPr lang="ja-JP" altLang="en-US" sz="6000" b="1" dirty="0">
                <a:solidFill>
                  <a:schemeClr val="bg1">
                    <a:lumMod val="65000"/>
                  </a:schemeClr>
                </a:solidFill>
                <a:effectLst>
                  <a:glow rad="127000">
                    <a:schemeClr val="bg1"/>
                  </a:glow>
                </a:effectLst>
                <a:latin typeface="游ゴシック" panose="020B0400000000000000" pitchFamily="50" charset="-128"/>
                <a:ea typeface="游ゴシック" panose="020B0400000000000000" pitchFamily="50" charset="-128"/>
              </a:rPr>
              <a:t>めて学ぶ</a:t>
            </a:r>
            <a:endParaRPr kumimoji="1" lang="ja-JP" altLang="en-US" sz="6000" b="1" dirty="0">
              <a:solidFill>
                <a:schemeClr val="bg1">
                  <a:lumMod val="65000"/>
                </a:schemeClr>
              </a:solidFill>
              <a:effectLst>
                <a:glow rad="127000">
                  <a:schemeClr val="bg1"/>
                </a:glow>
              </a:effectLst>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382025" y="603974"/>
            <a:ext cx="1345151" cy="1631216"/>
          </a:xfrm>
          <a:prstGeom prst="rect">
            <a:avLst/>
          </a:prstGeom>
          <a:noFill/>
          <a:effectLst>
            <a:glow rad="228600">
              <a:schemeClr val="accent5">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0" b="1" i="0" u="none" strike="noStrike" kern="1200" cap="none" spc="0" normalizeH="0" baseline="0" noProof="0" dirty="0">
                <a:ln>
                  <a:noFill/>
                </a:ln>
                <a:solidFill>
                  <a:srgbClr val="FC10C9"/>
                </a:solidFill>
                <a:effectLst>
                  <a:glow rad="127000">
                    <a:prstClr val="white"/>
                  </a:glow>
                </a:effectLst>
                <a:uLnTx/>
                <a:uFillTx/>
                <a:latin typeface="HGP行書体" panose="03000600000000000000" pitchFamily="66" charset="-128"/>
                <a:ea typeface="游ゴシック" panose="020B0400000000000000" pitchFamily="50" charset="-128"/>
                <a:cs typeface="+mn-cs"/>
              </a:rPr>
              <a:t>初</a:t>
            </a:r>
            <a:endParaRPr kumimoji="1" lang="ja-JP" altLang="en-US" sz="10000" b="1" i="0" u="none" strike="noStrike" kern="1200" cap="none" spc="0" normalizeH="0" baseline="0" noProof="0" dirty="0">
              <a:ln>
                <a:noFill/>
              </a:ln>
              <a:solidFill>
                <a:srgbClr val="FC10C9"/>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p:txBody>
      </p:sp>
      <p:pic>
        <p:nvPicPr>
          <p:cNvPr id="13" name="図 1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80178" y="3787814"/>
            <a:ext cx="5102370" cy="3209830"/>
          </a:xfrm>
          <a:prstGeom prst="rect">
            <a:avLst/>
          </a:prstGeom>
          <a:solidFill>
            <a:srgbClr val="FFFFFF">
              <a:shade val="85000"/>
            </a:srgbClr>
          </a:solidFill>
          <a:effectLst>
            <a:softEdge rad="127000"/>
          </a:effectLst>
        </p:spPr>
      </p:pic>
      <p:sp>
        <p:nvSpPr>
          <p:cNvPr id="7" name="テキスト ボックス 6"/>
          <p:cNvSpPr txBox="1"/>
          <p:nvPr/>
        </p:nvSpPr>
        <p:spPr>
          <a:xfrm>
            <a:off x="-180528" y="2138342"/>
            <a:ext cx="9577064" cy="1631216"/>
          </a:xfrm>
          <a:prstGeom prst="rect">
            <a:avLst/>
          </a:prstGeom>
          <a:noFill/>
          <a:effectLst>
            <a:softEdge rad="635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0" b="1" i="0" u="none" strike="noStrike" kern="1200" cap="none" spc="0" normalizeH="0" baseline="0" noProof="0" dirty="0">
                <a:ln>
                  <a:noFill/>
                </a:ln>
                <a:solidFill>
                  <a:prstClr val="white">
                    <a:lumMod val="65000"/>
                  </a:prstClr>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r>
              <a:rPr kumimoji="1" lang="ja-JP" altLang="en-US" sz="10000" b="1" i="0" u="none" strike="noStrike" kern="1200" cap="none" spc="0" normalizeH="0" baseline="0" noProof="0" dirty="0">
                <a:ln>
                  <a:noFill/>
                </a:ln>
                <a:solidFill>
                  <a:srgbClr val="FC10C9"/>
                </a:solidFill>
                <a:effectLst>
                  <a:glow rad="127000">
                    <a:prstClr val="white"/>
                  </a:glow>
                </a:effectLst>
                <a:uLnTx/>
                <a:uFillTx/>
                <a:latin typeface="游ゴシック" panose="020B0400000000000000" pitchFamily="50" charset="-128"/>
                <a:ea typeface="游ゴシック" panose="020B0400000000000000" pitchFamily="50" charset="-128"/>
                <a:cs typeface="+mn-cs"/>
              </a:rPr>
              <a:t>歎</a:t>
            </a:r>
            <a:r>
              <a:rPr kumimoji="1" lang="ja-JP" altLang="en-US" sz="10000" b="1" i="0" u="none" strike="noStrike" kern="1200" cap="none" spc="0" normalizeH="0" baseline="0" noProof="0" dirty="0">
                <a:ln>
                  <a:noFill/>
                </a:ln>
                <a:solidFill>
                  <a:prstClr val="white">
                    <a:lumMod val="65000"/>
                  </a:prstClr>
                </a:solidFill>
                <a:effectLst>
                  <a:glow rad="127000">
                    <a:prstClr val="white"/>
                  </a:glow>
                </a:effectLst>
                <a:uLnTx/>
                <a:uFillTx/>
                <a:latin typeface="游ゴシック" panose="020B0400000000000000" pitchFamily="50" charset="-128"/>
                <a:ea typeface="游ゴシック" panose="020B0400000000000000" pitchFamily="50" charset="-128"/>
                <a:cs typeface="+mn-cs"/>
              </a:rPr>
              <a:t>異抄</a:t>
            </a:r>
            <a:r>
              <a:rPr kumimoji="1" lang="en-US" altLang="ja-JP" sz="10000" b="1" i="0" u="none" strike="noStrike" kern="1200" cap="none" spc="0" normalizeH="0" baseline="0" noProof="0" dirty="0">
                <a:ln>
                  <a:noFill/>
                </a:ln>
                <a:solidFill>
                  <a:prstClr val="white">
                    <a:lumMod val="65000"/>
                  </a:prstClr>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r>
              <a:rPr kumimoji="1" lang="ja-JP" altLang="en-US" sz="8000" b="1" i="0" u="none" strike="noStrike" kern="1200" cap="none" spc="0" normalizeH="0" baseline="0" noProof="0" dirty="0">
                <a:ln>
                  <a:noFill/>
                </a:ln>
                <a:solidFill>
                  <a:prstClr val="white">
                    <a:lumMod val="65000"/>
                  </a:prstClr>
                </a:solidFill>
                <a:effectLst>
                  <a:glow rad="127000">
                    <a:prstClr val="white"/>
                  </a:glow>
                </a:effectLst>
                <a:uLnTx/>
                <a:uFillTx/>
                <a:latin typeface="游ゴシック" panose="020B0400000000000000" pitchFamily="50" charset="-128"/>
                <a:ea typeface="游ゴシック" panose="020B0400000000000000" pitchFamily="50" charset="-128"/>
                <a:cs typeface="+mn-cs"/>
              </a:rPr>
              <a:t>講座</a:t>
            </a:r>
          </a:p>
        </p:txBody>
      </p:sp>
      <p:sp>
        <p:nvSpPr>
          <p:cNvPr id="10" name="テキスト ボックス 9">
            <a:extLst>
              <a:ext uri="{FF2B5EF4-FFF2-40B4-BE49-F238E27FC236}">
                <a16:creationId xmlns:a16="http://schemas.microsoft.com/office/drawing/2014/main" xmlns="" id="{AAED5958-FB8B-4EEA-9DB4-B43F1C87EFF7}"/>
              </a:ext>
            </a:extLst>
          </p:cNvPr>
          <p:cNvSpPr txBox="1"/>
          <p:nvPr/>
        </p:nvSpPr>
        <p:spPr>
          <a:xfrm>
            <a:off x="4042679" y="4653854"/>
            <a:ext cx="522041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prstClr val="white">
                    <a:lumMod val="50000"/>
                  </a:prstClr>
                </a:solidFill>
                <a:effectLst>
                  <a:glow rad="127000">
                    <a:prstClr val="white"/>
                  </a:glow>
                </a:effectLst>
                <a:uLnTx/>
                <a:uFillTx/>
                <a:latin typeface="游ゴシック" panose="020B0400000000000000" pitchFamily="50" charset="-128"/>
                <a:ea typeface="游ゴシック" panose="020B0400000000000000" pitchFamily="50" charset="-128"/>
                <a:cs typeface="+mn-cs"/>
              </a:rPr>
              <a:t>第九条　念仏申し</a:t>
            </a:r>
            <a:r>
              <a:rPr kumimoji="1" lang="ja-JP" altLang="en-US" sz="3000" b="1" i="0" u="none" strike="noStrike" kern="1200" cap="none" spc="0" normalizeH="0" baseline="0" noProof="0" dirty="0" err="1">
                <a:ln>
                  <a:noFill/>
                </a:ln>
                <a:solidFill>
                  <a:prstClr val="white">
                    <a:lumMod val="50000"/>
                  </a:prstClr>
                </a:solidFill>
                <a:effectLst>
                  <a:glow rad="127000">
                    <a:prstClr val="white"/>
                  </a:glow>
                </a:effectLst>
                <a:uLnTx/>
                <a:uFillTx/>
                <a:latin typeface="游ゴシック" panose="020B0400000000000000" pitchFamily="50" charset="-128"/>
                <a:ea typeface="游ゴシック" panose="020B0400000000000000" pitchFamily="50" charset="-128"/>
                <a:cs typeface="+mn-cs"/>
              </a:rPr>
              <a:t>候へども</a:t>
            </a:r>
            <a:endParaRPr kumimoji="1" lang="en-US" altLang="ja-JP" sz="3000" b="1" i="0" u="none" strike="noStrike" kern="1200" cap="none" spc="0" normalizeH="0" baseline="0" noProof="0" dirty="0">
              <a:ln>
                <a:noFill/>
              </a:ln>
              <a:solidFill>
                <a:prstClr val="white">
                  <a:lumMod val="50000"/>
                </a:prstClr>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prstClr val="white">
                    <a:lumMod val="50000"/>
                  </a:prstClr>
                </a:solidFill>
                <a:effectLst>
                  <a:glow rad="127000">
                    <a:prstClr val="white"/>
                  </a:glow>
                </a:effectLst>
                <a:uLnTx/>
                <a:uFillTx/>
                <a:latin typeface="游ゴシック" panose="020B0400000000000000" pitchFamily="50" charset="-128"/>
                <a:ea typeface="游ゴシック" panose="020B0400000000000000" pitchFamily="50" charset="-128"/>
                <a:cs typeface="+mn-cs"/>
              </a:rPr>
              <a:t>第十条　無義をもって義と</a:t>
            </a:r>
            <a:r>
              <a:rPr kumimoji="1" lang="ja-JP" altLang="en-US" sz="3000" b="1" i="0" u="none" strike="noStrike" kern="1200" cap="none" spc="0" normalizeH="0" baseline="0" noProof="0" dirty="0" err="1">
                <a:ln>
                  <a:noFill/>
                </a:ln>
                <a:solidFill>
                  <a:prstClr val="white">
                    <a:lumMod val="50000"/>
                  </a:prstClr>
                </a:solidFill>
                <a:effectLst>
                  <a:glow rad="127000">
                    <a:prstClr val="white"/>
                  </a:glow>
                </a:effectLst>
                <a:uLnTx/>
                <a:uFillTx/>
                <a:latin typeface="游ゴシック" panose="020B0400000000000000" pitchFamily="50" charset="-128"/>
                <a:ea typeface="游ゴシック" panose="020B0400000000000000" pitchFamily="50" charset="-128"/>
                <a:cs typeface="+mn-cs"/>
              </a:rPr>
              <a:t>す</a:t>
            </a:r>
            <a:endParaRPr kumimoji="1" lang="ja-JP" altLang="en-US" sz="3000" b="1" i="0" u="none" strike="noStrike" kern="1200" cap="none" spc="0" normalizeH="0" baseline="0" noProof="0" dirty="0">
              <a:ln>
                <a:noFill/>
              </a:ln>
              <a:solidFill>
                <a:prstClr val="white">
                  <a:lumMod val="50000"/>
                </a:prstClr>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p:txBody>
      </p:sp>
      <p:sp>
        <p:nvSpPr>
          <p:cNvPr id="11" name="正方形/長方形 10"/>
          <p:cNvSpPr/>
          <p:nvPr/>
        </p:nvSpPr>
        <p:spPr>
          <a:xfrm>
            <a:off x="4154187" y="4077115"/>
            <a:ext cx="1437316" cy="425972"/>
          </a:xfrm>
          <a:prstGeom prst="rect">
            <a:avLst/>
          </a:prstGeom>
          <a:solidFill>
            <a:srgbClr val="002060"/>
          </a:solidFill>
        </p:spPr>
        <p:txBody>
          <a:bodyPr wrap="none" lIns="180000" rIns="72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第 ９ 回</a:t>
            </a:r>
            <a:endParaRPr kumimoji="1" lang="en-US" altLang="ja-JP" sz="2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2" name="サブタイトル 2"/>
          <p:cNvSpPr txBox="1">
            <a:spLocks/>
          </p:cNvSpPr>
          <p:nvPr/>
        </p:nvSpPr>
        <p:spPr>
          <a:xfrm>
            <a:off x="4482406" y="5715363"/>
            <a:ext cx="4608512" cy="112767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2800" dirty="0">
                <a:solidFill>
                  <a:schemeClr val="bg1"/>
                </a:solidFill>
                <a:effectLst/>
                <a:ea typeface="游ゴシック" panose="020B0400000000000000" pitchFamily="50" charset="-128"/>
              </a:rPr>
              <a:t>●年●月●日（●）</a:t>
            </a:r>
            <a:endParaRPr lang="en-US" altLang="ja-JP" sz="2800" dirty="0">
              <a:solidFill>
                <a:schemeClr val="bg1"/>
              </a:solidFill>
              <a:effectLst/>
              <a:ea typeface="游ゴシック" panose="020B0400000000000000" pitchFamily="50" charset="-128"/>
            </a:endParaRPr>
          </a:p>
          <a:p>
            <a:r>
              <a:rPr lang="ja-JP" altLang="en-US" sz="2800" dirty="0">
                <a:solidFill>
                  <a:schemeClr val="bg1"/>
                </a:solidFill>
                <a:effectLst/>
                <a:ea typeface="游ゴシック" panose="020B0400000000000000" pitchFamily="50" charset="-128"/>
              </a:rPr>
              <a:t>　　　　●●●●</a:t>
            </a:r>
          </a:p>
        </p:txBody>
      </p:sp>
    </p:spTree>
    <p:extLst>
      <p:ext uri="{BB962C8B-B14F-4D97-AF65-F5344CB8AC3E}">
        <p14:creationId xmlns:p14="http://schemas.microsoft.com/office/powerpoint/2010/main" val="4202584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464786" y="1196752"/>
            <a:ext cx="8931750" cy="12961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 name="コンテンツ プレースホルダー 2"/>
          <p:cNvSpPr txBox="1">
            <a:spLocks/>
          </p:cNvSpPr>
          <p:nvPr/>
        </p:nvSpPr>
        <p:spPr>
          <a:xfrm>
            <a:off x="459930" y="3429000"/>
            <a:ext cx="8229600" cy="1368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6" name="コンテンツ プレースホルダー 2"/>
          <p:cNvSpPr txBox="1">
            <a:spLocks/>
          </p:cNvSpPr>
          <p:nvPr/>
        </p:nvSpPr>
        <p:spPr>
          <a:xfrm>
            <a:off x="464786" y="2564904"/>
            <a:ext cx="8229600" cy="7486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 name="コンテンツ プレースホルダー 2"/>
          <p:cNvSpPr txBox="1">
            <a:spLocks/>
          </p:cNvSpPr>
          <p:nvPr/>
        </p:nvSpPr>
        <p:spPr>
          <a:xfrm>
            <a:off x="459930" y="4926868"/>
            <a:ext cx="8229600" cy="7486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 name="コンテンツ プレースホルダー 2"/>
          <p:cNvSpPr txBox="1">
            <a:spLocks/>
          </p:cNvSpPr>
          <p:nvPr/>
        </p:nvSpPr>
        <p:spPr>
          <a:xfrm>
            <a:off x="459930" y="5805263"/>
            <a:ext cx="8229600" cy="7486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1" name="タイトル 1"/>
          <p:cNvSpPr>
            <a:spLocks noGrp="1"/>
          </p:cNvSpPr>
          <p:nvPr>
            <p:ph type="title"/>
          </p:nvPr>
        </p:nvSpPr>
        <p:spPr>
          <a:xfrm>
            <a:off x="251520" y="137268"/>
            <a:ext cx="8229600" cy="1143000"/>
          </a:xfrm>
        </p:spPr>
        <p:txBody>
          <a:bodyPr>
            <a:normAutofit/>
          </a:bodyPr>
          <a:lstStyle/>
          <a:p>
            <a:pPr algn="l"/>
            <a:r>
              <a:rPr kumimoji="1" lang="en-US" altLang="ja-JP" sz="5400" b="1" dirty="0">
                <a:ea typeface="游ゴシック" panose="020B0400000000000000" pitchFamily="50" charset="-128"/>
              </a:rPr>
              <a:t>『</a:t>
            </a:r>
            <a:r>
              <a:rPr kumimoji="1" lang="ja-JP" altLang="en-US" sz="5400" b="1" dirty="0">
                <a:ea typeface="游ゴシック" panose="020B0400000000000000" pitchFamily="50" charset="-128"/>
              </a:rPr>
              <a:t>歎異抄</a:t>
            </a:r>
            <a:r>
              <a:rPr kumimoji="1" lang="en-US" altLang="ja-JP" sz="5400" b="1" dirty="0">
                <a:ea typeface="游ゴシック" panose="020B0400000000000000" pitchFamily="50" charset="-128"/>
              </a:rPr>
              <a:t>』</a:t>
            </a:r>
            <a:r>
              <a:rPr kumimoji="1" lang="ja-JP" altLang="en-US" sz="5400" b="1" dirty="0">
                <a:ea typeface="游ゴシック" panose="020B0400000000000000" pitchFamily="50" charset="-128"/>
              </a:rPr>
              <a:t>の構成</a:t>
            </a:r>
          </a:p>
        </p:txBody>
      </p:sp>
      <p:sp>
        <p:nvSpPr>
          <p:cNvPr id="9" name="正方形/長方形 8">
            <a:extLst>
              <a:ext uri="{FF2B5EF4-FFF2-40B4-BE49-F238E27FC236}">
                <a16:creationId xmlns:a16="http://schemas.microsoft.com/office/drawing/2014/main" xmlns="" id="{E79828B1-BA71-49C9-9998-3116FEED988D}"/>
              </a:ext>
            </a:extLst>
          </p:cNvPr>
          <p:cNvSpPr/>
          <p:nvPr/>
        </p:nvSpPr>
        <p:spPr>
          <a:xfrm>
            <a:off x="483552" y="1352276"/>
            <a:ext cx="7386820" cy="1771924"/>
          </a:xfrm>
          <a:prstGeom prst="rect">
            <a:avLst/>
          </a:prstGeom>
          <a:noFill/>
          <a:ln w="88900">
            <a:solidFill>
              <a:srgbClr val="3015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2" name="コンテンツ プレースホルダー 1"/>
          <p:cNvSpPr>
            <a:spLocks noGrp="1"/>
          </p:cNvSpPr>
          <p:nvPr>
            <p:ph idx="1"/>
          </p:nvPr>
        </p:nvSpPr>
        <p:spPr/>
        <p:txBody>
          <a:bodyPr/>
          <a:lstStyle/>
          <a:p>
            <a:endParaRPr kumimoji="1" lang="ja-JP" altLang="en-US"/>
          </a:p>
        </p:txBody>
      </p:sp>
      <p:sp>
        <p:nvSpPr>
          <p:cNvPr id="12" name="コンテンツ プレースホルダー 2"/>
          <p:cNvSpPr txBox="1">
            <a:spLocks/>
          </p:cNvSpPr>
          <p:nvPr/>
        </p:nvSpPr>
        <p:spPr>
          <a:xfrm>
            <a:off x="365108" y="1409984"/>
            <a:ext cx="8419244" cy="5035698"/>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游ゴシック" panose="020B0400000000000000" pitchFamily="50" charset="-128"/>
                <a:ea typeface="游ゴシック" panose="020B0400000000000000"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游ゴシック" panose="020B0400000000000000" pitchFamily="50" charset="-128"/>
                <a:ea typeface="游ゴシック" panose="020B0400000000000000"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游ゴシック" panose="020B0400000000000000" pitchFamily="50" charset="-128"/>
                <a:ea typeface="游ゴシック" panose="020B0400000000000000"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游ゴシック" panose="020B0400000000000000" pitchFamily="50" charset="-128"/>
                <a:ea typeface="游ゴシック" panose="020B0400000000000000"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r>
              <a:rPr lang="ja-JP" altLang="en-US" sz="4000" b="1" dirty="0" smtClean="0">
                <a:solidFill>
                  <a:srgbClr val="FF0000"/>
                </a:solidFill>
              </a:rPr>
              <a:t>・序 </a:t>
            </a:r>
            <a:r>
              <a:rPr lang="en-US" altLang="ja-JP" sz="4000" b="1" dirty="0" smtClean="0">
                <a:solidFill>
                  <a:srgbClr val="FF0000"/>
                </a:solidFill>
              </a:rPr>
              <a:t>	…『</a:t>
            </a:r>
            <a:r>
              <a:rPr lang="ja-JP" altLang="en-US" sz="4000" b="1" dirty="0" smtClean="0">
                <a:solidFill>
                  <a:srgbClr val="FF0000"/>
                </a:solidFill>
              </a:rPr>
              <a:t>歎異抄</a:t>
            </a:r>
            <a:r>
              <a:rPr lang="en-US" altLang="ja-JP" sz="4000" b="1" dirty="0" smtClean="0">
                <a:solidFill>
                  <a:srgbClr val="FF0000"/>
                </a:solidFill>
              </a:rPr>
              <a:t>』</a:t>
            </a:r>
            <a:r>
              <a:rPr lang="ja-JP" altLang="en-US" sz="4000" b="1" dirty="0" smtClean="0">
                <a:solidFill>
                  <a:srgbClr val="FF0000"/>
                </a:solidFill>
              </a:rPr>
              <a:t>撰述の趣旨</a:t>
            </a:r>
            <a:endParaRPr lang="en-US" altLang="ja-JP" sz="4000" b="1" dirty="0" smtClean="0">
              <a:solidFill>
                <a:srgbClr val="FF0000"/>
              </a:solidFill>
            </a:endParaRPr>
          </a:p>
          <a:p>
            <a:pPr marL="0" indent="0">
              <a:buFont typeface="Arial" panose="020B0604020202020204" pitchFamily="34" charset="0"/>
              <a:buNone/>
            </a:pPr>
            <a:r>
              <a:rPr lang="ja-JP" altLang="en-US" sz="4000" b="1" dirty="0" smtClean="0">
                <a:solidFill>
                  <a:srgbClr val="FF0000"/>
                </a:solidFill>
              </a:rPr>
              <a:t>・第一条～第十条</a:t>
            </a:r>
            <a:endParaRPr lang="en-US" altLang="ja-JP" sz="4000" b="1" dirty="0" smtClean="0">
              <a:solidFill>
                <a:srgbClr val="FF0000"/>
              </a:solidFill>
            </a:endParaRPr>
          </a:p>
          <a:p>
            <a:pPr marL="0" indent="0">
              <a:buFont typeface="Arial" panose="020B0604020202020204" pitchFamily="34" charset="0"/>
              <a:buNone/>
            </a:pPr>
            <a:r>
              <a:rPr lang="en-US" altLang="ja-JP" sz="4000" b="1" dirty="0" smtClean="0">
                <a:solidFill>
                  <a:srgbClr val="FF0000"/>
                </a:solidFill>
              </a:rPr>
              <a:t>		…</a:t>
            </a:r>
            <a:r>
              <a:rPr lang="ja-JP" altLang="en-US" sz="4000" b="1" dirty="0" smtClean="0">
                <a:solidFill>
                  <a:srgbClr val="FF0000"/>
                </a:solidFill>
              </a:rPr>
              <a:t>親鸞聖人の語録（師訓篇）</a:t>
            </a:r>
            <a:endParaRPr lang="en-US" altLang="ja-JP" sz="4000" b="1" dirty="0" smtClean="0">
              <a:solidFill>
                <a:srgbClr val="FF0000"/>
              </a:solidFill>
            </a:endParaRPr>
          </a:p>
          <a:p>
            <a:pPr marL="0" indent="0">
              <a:buFont typeface="Arial" panose="020B0604020202020204" pitchFamily="34" charset="0"/>
              <a:buNone/>
            </a:pPr>
            <a:r>
              <a:rPr lang="ja-JP" altLang="en-US" sz="4000" b="1" dirty="0" smtClean="0"/>
              <a:t>・中序</a:t>
            </a:r>
            <a:r>
              <a:rPr lang="en-US" altLang="ja-JP" sz="4000" b="1" dirty="0" smtClean="0"/>
              <a:t>	…</a:t>
            </a:r>
            <a:r>
              <a:rPr lang="ja-JP" altLang="en-US" sz="4000" b="1" dirty="0" smtClean="0"/>
              <a:t>後の八条の序文</a:t>
            </a:r>
          </a:p>
          <a:p>
            <a:pPr marL="0" indent="0">
              <a:buFont typeface="Arial" panose="020B0604020202020204" pitchFamily="34" charset="0"/>
              <a:buNone/>
            </a:pPr>
            <a:r>
              <a:rPr lang="ja-JP" altLang="en-US" sz="4000" b="1" dirty="0" smtClean="0"/>
              <a:t>・第十一条～第十八条</a:t>
            </a:r>
            <a:endParaRPr lang="en-US" altLang="ja-JP" sz="4000" b="1" dirty="0" smtClean="0"/>
          </a:p>
          <a:p>
            <a:pPr marL="0" indent="0">
              <a:buFont typeface="Arial" panose="020B0604020202020204" pitchFamily="34" charset="0"/>
              <a:buNone/>
            </a:pPr>
            <a:r>
              <a:rPr lang="en-US" altLang="ja-JP" sz="4000" b="1" dirty="0" smtClean="0"/>
              <a:t>		…</a:t>
            </a:r>
            <a:r>
              <a:rPr lang="ja-JP" altLang="en-US" sz="4000" b="1" dirty="0" smtClean="0"/>
              <a:t>唯円の歎異（異義篇）</a:t>
            </a:r>
            <a:endParaRPr lang="en-US" altLang="ja-JP" sz="4000" b="1" dirty="0" smtClean="0"/>
          </a:p>
          <a:p>
            <a:pPr marL="0" indent="0">
              <a:buFont typeface="Arial" panose="020B0604020202020204" pitchFamily="34" charset="0"/>
              <a:buNone/>
            </a:pPr>
            <a:r>
              <a:rPr lang="ja-JP" altLang="en-US" sz="4000" b="1" dirty="0" smtClean="0">
                <a:solidFill>
                  <a:srgbClr val="FF0000"/>
                </a:solidFill>
              </a:rPr>
              <a:t>・後序</a:t>
            </a:r>
            <a:r>
              <a:rPr lang="en-US" altLang="ja-JP" sz="4000" b="1" dirty="0" smtClean="0">
                <a:solidFill>
                  <a:srgbClr val="FF0000"/>
                </a:solidFill>
              </a:rPr>
              <a:t>	…</a:t>
            </a:r>
            <a:r>
              <a:rPr lang="ja-JP" altLang="en-US" sz="4000" b="1" dirty="0" smtClean="0">
                <a:solidFill>
                  <a:srgbClr val="FF0000"/>
                </a:solidFill>
              </a:rPr>
              <a:t>唯円の述懐</a:t>
            </a:r>
            <a:endParaRPr lang="en-US" altLang="ja-JP" sz="4000" b="1" dirty="0" smtClean="0">
              <a:solidFill>
                <a:srgbClr val="FF0000"/>
              </a:solidFill>
            </a:endParaRPr>
          </a:p>
          <a:p>
            <a:pPr marL="0" indent="0">
              <a:buFont typeface="Arial" panose="020B0604020202020204" pitchFamily="34" charset="0"/>
              <a:buNone/>
            </a:pPr>
            <a:r>
              <a:rPr lang="ja-JP" altLang="en-US" sz="4000" b="1" dirty="0" smtClean="0"/>
              <a:t>・付録</a:t>
            </a:r>
            <a:r>
              <a:rPr lang="en-US" altLang="ja-JP" sz="4000" b="1" dirty="0" smtClean="0"/>
              <a:t>	…</a:t>
            </a:r>
            <a:r>
              <a:rPr lang="ja-JP" altLang="en-US" sz="4000" b="1" dirty="0" smtClean="0"/>
              <a:t>「承元の法難」の流罪記録</a:t>
            </a:r>
          </a:p>
          <a:p>
            <a:pPr marL="0" indent="0">
              <a:buFont typeface="Arial" panose="020B0604020202020204" pitchFamily="34" charset="0"/>
              <a:buNone/>
            </a:pPr>
            <a:endParaRPr lang="ja-JP" altLang="en-US" sz="4000" b="1" dirty="0" smtClean="0"/>
          </a:p>
          <a:p>
            <a:pPr marL="0" indent="0">
              <a:buFont typeface="Arial" panose="020B0604020202020204" pitchFamily="34" charset="0"/>
              <a:buNone/>
            </a:pPr>
            <a:endParaRPr lang="ja-JP" altLang="en-US" sz="4000" b="1" dirty="0" smtClean="0"/>
          </a:p>
          <a:p>
            <a:pPr marL="0" indent="0">
              <a:buFont typeface="Arial" panose="020B0604020202020204" pitchFamily="34" charset="0"/>
              <a:buNone/>
            </a:pPr>
            <a:endParaRPr lang="ja-JP" altLang="en-US" sz="4000" b="1" dirty="0" smtClean="0"/>
          </a:p>
          <a:p>
            <a:pPr marL="0" indent="0">
              <a:buFont typeface="Arial" panose="020B0604020202020204" pitchFamily="34" charset="0"/>
              <a:buNone/>
            </a:pPr>
            <a:endParaRPr lang="ja-JP" altLang="en-US" sz="4000" b="1" dirty="0"/>
          </a:p>
        </p:txBody>
      </p:sp>
    </p:spTree>
    <p:custDataLst>
      <p:tags r:id="rId1"/>
    </p:custDataLst>
    <p:extLst>
      <p:ext uri="{BB962C8B-B14F-4D97-AF65-F5344CB8AC3E}">
        <p14:creationId xmlns:p14="http://schemas.microsoft.com/office/powerpoint/2010/main" val="349733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10388" y="256156"/>
            <a:ext cx="4739759" cy="6345688"/>
          </a:xfrm>
          <a:prstGeom prst="rect">
            <a:avLst/>
          </a:prstGeom>
          <a:noFill/>
          <a:effectLst>
            <a:softEdge rad="63500"/>
          </a:effectLst>
        </p:spPr>
        <p:txBody>
          <a:bodyPr vert="eaVert" wrap="square" rtlCol="0">
            <a:spAutoFit/>
          </a:bodyPr>
          <a:lstStyle/>
          <a:p>
            <a:r>
              <a:rPr lang="ja-JP" altLang="en-US" sz="4400" b="1" dirty="0">
                <a:latin typeface="游ゴシック" panose="020B0400000000000000" pitchFamily="50" charset="-128"/>
                <a:ea typeface="游ゴシック" panose="020B0400000000000000" pitchFamily="50" charset="-128"/>
              </a:rPr>
              <a:t>果てしなく遠い昔からこれまで生れ変り死に変りし続けてきた、</a:t>
            </a:r>
            <a:endParaRPr lang="en-US" altLang="ja-JP" sz="4400" b="1" dirty="0">
              <a:latin typeface="游ゴシック" panose="020B0400000000000000" pitchFamily="50" charset="-128"/>
              <a:ea typeface="游ゴシック" panose="020B0400000000000000" pitchFamily="50" charset="-128"/>
            </a:endParaRPr>
          </a:p>
          <a:p>
            <a:pPr lvl="0"/>
            <a:r>
              <a:rPr lang="ja-JP" altLang="en-US" sz="4400" b="1" dirty="0">
                <a:latin typeface="游ゴシック" panose="020B0400000000000000" pitchFamily="50" charset="-128"/>
                <a:ea typeface="游ゴシック" panose="020B0400000000000000" pitchFamily="50" charset="-128"/>
              </a:rPr>
              <a:t>苦悩に満ちたこの迷いの世界は捨てがたく、</a:t>
            </a:r>
            <a:endParaRPr lang="en-US" altLang="ja-JP" sz="4400" b="1" dirty="0">
              <a:latin typeface="游ゴシック" panose="020B0400000000000000" pitchFamily="50" charset="-128"/>
              <a:ea typeface="游ゴシック" panose="020B0400000000000000" pitchFamily="50" charset="-128"/>
            </a:endParaRPr>
          </a:p>
          <a:p>
            <a:pPr lvl="0" algn="r"/>
            <a:r>
              <a:rPr lang="ja-JP" altLang="en-US" sz="3200" b="1" dirty="0">
                <a:solidFill>
                  <a:prstClr val="black"/>
                </a:solidFill>
                <a:latin typeface="游ゴシック" panose="020B0400000000000000" pitchFamily="50" charset="-128"/>
                <a:ea typeface="游ゴシック" panose="020B0400000000000000" pitchFamily="50" charset="-128"/>
              </a:rPr>
              <a:t>（現代語訳）</a:t>
            </a:r>
          </a:p>
          <a:p>
            <a:endParaRPr lang="ja-JP" altLang="en-US" sz="4400" b="1" dirty="0">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6568168" y="218056"/>
            <a:ext cx="2215991" cy="6345688"/>
          </a:xfrm>
          <a:prstGeom prst="rect">
            <a:avLst/>
          </a:prstGeom>
          <a:solidFill>
            <a:schemeClr val="bg1">
              <a:lumMod val="95000"/>
            </a:schemeClr>
          </a:solidFill>
          <a:ln>
            <a:solidFill>
              <a:schemeClr val="tx1"/>
            </a:solidFill>
          </a:ln>
        </p:spPr>
        <p:txBody>
          <a:bodyPr vert="eaVert" wrap="square" rtlCol="0">
            <a:spAutoFit/>
          </a:bodyPr>
          <a:lstStyle/>
          <a:p>
            <a:r>
              <a:rPr lang="ja-JP" altLang="en-US" sz="4400" b="1" dirty="0">
                <a:latin typeface="游ゴシック" panose="020B0400000000000000" pitchFamily="50" charset="-128"/>
                <a:ea typeface="游ゴシック" panose="020B0400000000000000" pitchFamily="50" charset="-128"/>
              </a:rPr>
              <a:t>久遠劫よりいままで流転せる</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苦悩の旧里はすてがたく、</a:t>
            </a:r>
            <a:endParaRPr lang="en-US" altLang="ja-JP" sz="44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50920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651020" y="256156"/>
            <a:ext cx="4247317" cy="6345688"/>
          </a:xfrm>
          <a:prstGeom prst="rect">
            <a:avLst/>
          </a:prstGeom>
          <a:noFill/>
          <a:effectLst>
            <a:softEdge rad="63500"/>
          </a:effectLst>
        </p:spPr>
        <p:txBody>
          <a:bodyPr vert="eaVert" wrap="square" rtlCol="0">
            <a:spAutoFit/>
          </a:bodyPr>
          <a:lstStyle/>
          <a:p>
            <a:r>
              <a:rPr lang="ja-JP" altLang="en-US" sz="4400" b="1" dirty="0">
                <a:latin typeface="游ゴシック" panose="020B0400000000000000" pitchFamily="50" charset="-128"/>
                <a:ea typeface="游ゴシック" panose="020B0400000000000000" pitchFamily="50" charset="-128"/>
              </a:rPr>
              <a:t>まだ生れたことのない安らかなさとりの世界に心ひかれないのは、</a:t>
            </a:r>
            <a:endParaRPr lang="en-US" altLang="ja-JP" sz="4400" b="1" dirty="0">
              <a:latin typeface="游ゴシック" panose="020B0400000000000000" pitchFamily="50" charset="-128"/>
              <a:ea typeface="游ゴシック" panose="020B0400000000000000" pitchFamily="50" charset="-128"/>
            </a:endParaRPr>
          </a:p>
          <a:p>
            <a:pPr lvl="0"/>
            <a:r>
              <a:rPr lang="ja-JP" altLang="en-US" sz="4400" b="1" dirty="0">
                <a:latin typeface="游ゴシック" panose="020B0400000000000000" pitchFamily="50" charset="-128"/>
                <a:ea typeface="游ゴシック" panose="020B0400000000000000" pitchFamily="50" charset="-128"/>
              </a:rPr>
              <a:t>まことに煩悩が盛んだからなのです。</a:t>
            </a:r>
            <a:r>
              <a:rPr lang="ja-JP" altLang="en-US" sz="3200" b="1" dirty="0">
                <a:solidFill>
                  <a:prstClr val="black"/>
                </a:solidFill>
                <a:latin typeface="游ゴシック" panose="020B0400000000000000" pitchFamily="50" charset="-128"/>
                <a:ea typeface="游ゴシック" panose="020B0400000000000000" pitchFamily="50" charset="-128"/>
              </a:rPr>
              <a:t>（現代語訳）</a:t>
            </a:r>
          </a:p>
          <a:p>
            <a:endParaRPr lang="ja-JP" altLang="en-US" sz="4400" b="1" dirty="0">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6039309" y="218056"/>
            <a:ext cx="2893100" cy="6345688"/>
          </a:xfrm>
          <a:prstGeom prst="rect">
            <a:avLst/>
          </a:prstGeom>
          <a:solidFill>
            <a:schemeClr val="bg1">
              <a:lumMod val="95000"/>
            </a:schemeClr>
          </a:solidFill>
          <a:ln>
            <a:solidFill>
              <a:schemeClr val="tx1"/>
            </a:solidFill>
          </a:ln>
        </p:spPr>
        <p:txBody>
          <a:bodyPr vert="eaVert" wrap="square" rtlCol="0">
            <a:spAutoFit/>
          </a:bodyPr>
          <a:lstStyle/>
          <a:p>
            <a:r>
              <a:rPr lang="ja-JP" altLang="en-US" sz="4400" b="1" dirty="0">
                <a:latin typeface="游ゴシック" panose="020B0400000000000000" pitchFamily="50" charset="-128"/>
                <a:ea typeface="游ゴシック" panose="020B0400000000000000" pitchFamily="50" charset="-128"/>
              </a:rPr>
              <a:t>いまだ生れざる安養浄土は</a:t>
            </a:r>
            <a:r>
              <a:rPr lang="ja-JP" altLang="en-US" sz="4400" b="1" dirty="0" err="1">
                <a:latin typeface="游ゴシック" panose="020B0400000000000000" pitchFamily="50" charset="-128"/>
                <a:ea typeface="游ゴシック" panose="020B0400000000000000" pitchFamily="50" charset="-128"/>
              </a:rPr>
              <a:t>こひ</a:t>
            </a:r>
            <a:r>
              <a:rPr lang="ja-JP" altLang="en-US" sz="4400" b="1" dirty="0">
                <a:latin typeface="游ゴシック" panose="020B0400000000000000" pitchFamily="50" charset="-128"/>
                <a:ea typeface="游ゴシック" panose="020B0400000000000000" pitchFamily="50" charset="-128"/>
              </a:rPr>
              <a:t>しからず候ふこと、</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まことによくよく煩悩の興盛に</a:t>
            </a:r>
            <a:r>
              <a:rPr lang="ja-JP" altLang="en-US" sz="4400" b="1" dirty="0" err="1">
                <a:latin typeface="游ゴシック" panose="020B0400000000000000" pitchFamily="50" charset="-128"/>
                <a:ea typeface="游ゴシック" panose="020B0400000000000000" pitchFamily="50" charset="-128"/>
              </a:rPr>
              <a:t>候ふにこそ</a:t>
            </a:r>
            <a:r>
              <a:rPr lang="ja-JP" altLang="en-US" sz="4400" b="1" dirty="0">
                <a:latin typeface="游ゴシック" panose="020B0400000000000000" pitchFamily="50" charset="-128"/>
                <a:ea typeface="游ゴシック" panose="020B0400000000000000" pitchFamily="50" charset="-128"/>
              </a:rPr>
              <a:t>。</a:t>
            </a:r>
            <a:endParaRPr lang="en-US" altLang="ja-JP" sz="44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80278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19628" y="256156"/>
            <a:ext cx="5601533" cy="6345688"/>
          </a:xfrm>
          <a:prstGeom prst="rect">
            <a:avLst/>
          </a:prstGeom>
          <a:noFill/>
          <a:effectLst>
            <a:softEdge rad="63500"/>
          </a:effectLst>
        </p:spPr>
        <p:txBody>
          <a:bodyPr vert="eaVert" wrap="square" rtlCol="0">
            <a:spAutoFit/>
          </a:bodyPr>
          <a:lstStyle/>
          <a:p>
            <a:r>
              <a:rPr lang="ja-JP" altLang="en-US" sz="4400" b="1" dirty="0">
                <a:latin typeface="游ゴシック" panose="020B0400000000000000" pitchFamily="50" charset="-128"/>
                <a:ea typeface="游ゴシック" panose="020B0400000000000000" pitchFamily="50" charset="-128"/>
              </a:rPr>
              <a:t>どれほど名残惜しいと思っても、</a:t>
            </a:r>
          </a:p>
          <a:p>
            <a:r>
              <a:rPr lang="ja-JP" altLang="en-US" sz="4400" b="1" dirty="0">
                <a:latin typeface="游ゴシック" panose="020B0400000000000000" pitchFamily="50" charset="-128"/>
                <a:ea typeface="游ゴシック" panose="020B0400000000000000" pitchFamily="50" charset="-128"/>
              </a:rPr>
              <a:t>この世の縁が尽き、どうすることもできないで命を終えるとき、</a:t>
            </a:r>
            <a:endParaRPr lang="en-US" altLang="ja-JP" sz="4400" b="1" dirty="0">
              <a:latin typeface="游ゴシック" panose="020B0400000000000000" pitchFamily="50" charset="-128"/>
              <a:ea typeface="游ゴシック" panose="020B0400000000000000" pitchFamily="50" charset="-128"/>
            </a:endParaRPr>
          </a:p>
          <a:p>
            <a:pPr lvl="0"/>
            <a:r>
              <a:rPr lang="ja-JP" altLang="en-US" sz="4400" b="1" dirty="0">
                <a:latin typeface="游ゴシック" panose="020B0400000000000000" pitchFamily="50" charset="-128"/>
                <a:ea typeface="游ゴシック" panose="020B0400000000000000" pitchFamily="50" charset="-128"/>
              </a:rPr>
              <a:t>浄土に往生させていただくのです。　</a:t>
            </a:r>
            <a:r>
              <a:rPr lang="ja-JP" altLang="en-US" sz="3200" b="1" dirty="0">
                <a:solidFill>
                  <a:prstClr val="black"/>
                </a:solidFill>
                <a:latin typeface="游ゴシック" panose="020B0400000000000000" pitchFamily="50" charset="-128"/>
                <a:ea typeface="游ゴシック" panose="020B0400000000000000" pitchFamily="50" charset="-128"/>
              </a:rPr>
              <a:t>（現代語訳）</a:t>
            </a:r>
          </a:p>
          <a:p>
            <a:endParaRPr lang="ja-JP" altLang="en-US" sz="4400" b="1" dirty="0">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5204205" y="218056"/>
            <a:ext cx="3570208" cy="6345688"/>
          </a:xfrm>
          <a:prstGeom prst="rect">
            <a:avLst/>
          </a:prstGeom>
          <a:solidFill>
            <a:schemeClr val="bg1">
              <a:lumMod val="95000"/>
            </a:schemeClr>
          </a:solidFill>
          <a:ln>
            <a:solidFill>
              <a:schemeClr val="tx1"/>
            </a:solidFill>
          </a:ln>
        </p:spPr>
        <p:txBody>
          <a:bodyPr vert="eaVert" wrap="square" rtlCol="0">
            <a:spAutoFit/>
          </a:bodyPr>
          <a:lstStyle/>
          <a:p>
            <a:r>
              <a:rPr lang="ja-JP" altLang="en-US" sz="4400" b="1" dirty="0">
                <a:latin typeface="游ゴシック" panose="020B0400000000000000" pitchFamily="50" charset="-128"/>
                <a:ea typeface="游ゴシック" panose="020B0400000000000000" pitchFamily="50" charset="-128"/>
              </a:rPr>
              <a:t>なごりをしくおもへ</a:t>
            </a:r>
            <a:r>
              <a:rPr lang="ja-JP" altLang="en-US" sz="4400" b="1" dirty="0" err="1">
                <a:latin typeface="游ゴシック" panose="020B0400000000000000" pitchFamily="50" charset="-128"/>
                <a:ea typeface="游ゴシック" panose="020B0400000000000000" pitchFamily="50" charset="-128"/>
              </a:rPr>
              <a:t>ども</a:t>
            </a:r>
            <a:r>
              <a:rPr lang="ja-JP" altLang="en-US" sz="4400" b="1" dirty="0">
                <a:latin typeface="游ゴシック" panose="020B0400000000000000" pitchFamily="50" charset="-128"/>
                <a:ea typeface="游ゴシック" panose="020B0400000000000000" pitchFamily="50" charset="-128"/>
              </a:rPr>
              <a:t>、</a:t>
            </a:r>
          </a:p>
          <a:p>
            <a:r>
              <a:rPr lang="ja-JP" altLang="en-US" sz="4400" b="1" dirty="0">
                <a:latin typeface="游ゴシック" panose="020B0400000000000000" pitchFamily="50" charset="-128"/>
                <a:ea typeface="游ゴシック" panose="020B0400000000000000" pitchFamily="50" charset="-128"/>
              </a:rPr>
              <a:t>娑婆の縁尽きて、ちからなくして</a:t>
            </a:r>
            <a:r>
              <a:rPr lang="ja-JP" altLang="en-US" sz="4400" b="1" dirty="0" err="1">
                <a:latin typeface="游ゴシック" panose="020B0400000000000000" pitchFamily="50" charset="-128"/>
                <a:ea typeface="游ゴシック" panose="020B0400000000000000" pitchFamily="50" charset="-128"/>
              </a:rPr>
              <a:t>を</a:t>
            </a:r>
            <a:r>
              <a:rPr lang="ja-JP" altLang="en-US" sz="4400" b="1" dirty="0">
                <a:latin typeface="游ゴシック" panose="020B0400000000000000" pitchFamily="50" charset="-128"/>
                <a:ea typeface="游ゴシック" panose="020B0400000000000000" pitchFamily="50" charset="-128"/>
              </a:rPr>
              <a:t>はるときに、</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かの土へは</a:t>
            </a:r>
            <a:r>
              <a:rPr lang="ja-JP" altLang="en-US" sz="4400" b="1" dirty="0" err="1">
                <a:latin typeface="游ゴシック" panose="020B0400000000000000" pitchFamily="50" charset="-128"/>
                <a:ea typeface="游ゴシック" panose="020B0400000000000000" pitchFamily="50" charset="-128"/>
              </a:rPr>
              <a:t>まゐるべき</a:t>
            </a:r>
            <a:r>
              <a:rPr lang="ja-JP" altLang="en-US" sz="4400" b="1" dirty="0">
                <a:latin typeface="游ゴシック" panose="020B0400000000000000" pitchFamily="50" charset="-128"/>
                <a:ea typeface="游ゴシック" panose="020B0400000000000000" pitchFamily="50" charset="-128"/>
              </a:rPr>
              <a:t>なり。</a:t>
            </a:r>
          </a:p>
        </p:txBody>
      </p:sp>
    </p:spTree>
    <p:custDataLst>
      <p:tags r:id="rId1"/>
    </p:custDataLst>
    <p:extLst>
      <p:ext uri="{BB962C8B-B14F-4D97-AF65-F5344CB8AC3E}">
        <p14:creationId xmlns:p14="http://schemas.microsoft.com/office/powerpoint/2010/main" val="106291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69450" y="256156"/>
            <a:ext cx="4924425" cy="6345688"/>
          </a:xfrm>
          <a:prstGeom prst="rect">
            <a:avLst/>
          </a:prstGeom>
          <a:noFill/>
          <a:effectLst>
            <a:softEdge rad="63500"/>
          </a:effectLst>
        </p:spPr>
        <p:txBody>
          <a:bodyPr vert="eaVert" wrap="square" rtlCol="0">
            <a:spAutoFit/>
          </a:bodyPr>
          <a:lstStyle/>
          <a:p>
            <a:r>
              <a:rPr lang="ja-JP" altLang="en-US" sz="4400" b="1" dirty="0">
                <a:latin typeface="游ゴシック" panose="020B0400000000000000" pitchFamily="50" charset="-128"/>
                <a:ea typeface="游ゴシック" panose="020B0400000000000000" pitchFamily="50" charset="-128"/>
              </a:rPr>
              <a:t>はやく往生したいという心のないわたしどものようなものを、</a:t>
            </a:r>
            <a:endParaRPr lang="en-US" altLang="ja-JP" sz="4400" b="1" dirty="0">
              <a:latin typeface="游ゴシック" panose="020B0400000000000000" pitchFamily="50" charset="-128"/>
              <a:ea typeface="游ゴシック" panose="020B0400000000000000" pitchFamily="50" charset="-128"/>
            </a:endParaRPr>
          </a:p>
          <a:p>
            <a:pPr lvl="0"/>
            <a:r>
              <a:rPr lang="ja-JP" altLang="en-US" sz="4400" b="1" dirty="0">
                <a:latin typeface="游ゴシック" panose="020B0400000000000000" pitchFamily="50" charset="-128"/>
                <a:ea typeface="游ゴシック" panose="020B0400000000000000" pitchFamily="50" charset="-128"/>
              </a:rPr>
              <a:t>阿弥陀仏はことのほかあわれに思ってくださるのです。　　　</a:t>
            </a:r>
            <a:r>
              <a:rPr lang="ja-JP" altLang="en-US" sz="3200" b="1" dirty="0">
                <a:solidFill>
                  <a:prstClr val="black"/>
                </a:solidFill>
                <a:latin typeface="游ゴシック" panose="020B0400000000000000" pitchFamily="50" charset="-128"/>
                <a:ea typeface="游ゴシック" panose="020B0400000000000000" pitchFamily="50" charset="-128"/>
              </a:rPr>
              <a:t>（現代語訳）</a:t>
            </a:r>
          </a:p>
          <a:p>
            <a:endParaRPr lang="ja-JP" altLang="en-US" sz="4400" b="1" dirty="0">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5944059" y="218056"/>
            <a:ext cx="2893100" cy="6345688"/>
          </a:xfrm>
          <a:prstGeom prst="rect">
            <a:avLst/>
          </a:prstGeom>
          <a:solidFill>
            <a:schemeClr val="bg1">
              <a:lumMod val="95000"/>
            </a:schemeClr>
          </a:solidFill>
          <a:ln>
            <a:solidFill>
              <a:schemeClr val="tx1"/>
            </a:solidFill>
          </a:ln>
        </p:spPr>
        <p:txBody>
          <a:bodyPr vert="eaVert" wrap="square" rtlCol="0">
            <a:spAutoFit/>
          </a:bodyPr>
          <a:lstStyle/>
          <a:p>
            <a:r>
              <a:rPr lang="ja-JP" altLang="en-US" sz="4400" b="1" dirty="0" err="1">
                <a:latin typeface="游ゴシック" panose="020B0400000000000000" pitchFamily="50" charset="-128"/>
                <a:ea typeface="游ゴシック" panose="020B0400000000000000" pitchFamily="50" charset="-128"/>
              </a:rPr>
              <a:t>いそぎまゐり</a:t>
            </a:r>
            <a:r>
              <a:rPr lang="ja-JP" altLang="en-US" sz="4400" b="1" dirty="0">
                <a:latin typeface="游ゴシック" panose="020B0400000000000000" pitchFamily="50" charset="-128"/>
                <a:ea typeface="游ゴシック" panose="020B0400000000000000" pitchFamily="50" charset="-128"/>
              </a:rPr>
              <a:t>たきこころなきものを、</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ことにあはれみたまふなり。</a:t>
            </a:r>
          </a:p>
        </p:txBody>
      </p:sp>
    </p:spTree>
    <p:custDataLst>
      <p:tags r:id="rId1"/>
    </p:custDataLst>
    <p:extLst>
      <p:ext uri="{BB962C8B-B14F-4D97-AF65-F5344CB8AC3E}">
        <p14:creationId xmlns:p14="http://schemas.microsoft.com/office/powerpoint/2010/main" val="344073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9B8BDD19-8F9C-4444-BE21-614EB195E838}"/>
              </a:ext>
            </a:extLst>
          </p:cNvPr>
          <p:cNvSpPr txBox="1"/>
          <p:nvPr/>
        </p:nvSpPr>
        <p:spPr>
          <a:xfrm>
            <a:off x="3113371" y="81227"/>
            <a:ext cx="4462760" cy="6345688"/>
          </a:xfrm>
          <a:prstGeom prst="rect">
            <a:avLst/>
          </a:prstGeom>
          <a:noFill/>
          <a:effectLst>
            <a:softEdge rad="63500"/>
          </a:effectLst>
        </p:spPr>
        <p:txBody>
          <a:bodyPr vert="eaVert" wrap="square" rtlCol="0">
            <a:spAutoFit/>
          </a:bodyPr>
          <a:lstStyle/>
          <a:p>
            <a:r>
              <a:rPr lang="ja-JP" altLang="en-US" sz="4800" b="1" dirty="0">
                <a:latin typeface="游ゴシック" panose="020B0400000000000000" pitchFamily="50" charset="-128"/>
                <a:ea typeface="游ゴシック" panose="020B0400000000000000" pitchFamily="50" charset="-128"/>
              </a:rPr>
              <a:t>鈴木章子</a:t>
            </a:r>
            <a:r>
              <a:rPr lang="ja-JP" altLang="en-US" sz="3200" b="1" dirty="0">
                <a:latin typeface="游ゴシック" panose="020B0400000000000000" pitchFamily="50" charset="-128"/>
                <a:ea typeface="游ゴシック" panose="020B0400000000000000" pitchFamily="50" charset="-128"/>
              </a:rPr>
              <a:t>（すずきあやこ）著</a:t>
            </a:r>
            <a:endParaRPr lang="en-US" altLang="ja-JP" sz="3200" b="1" dirty="0">
              <a:latin typeface="游ゴシック" panose="020B0400000000000000" pitchFamily="50" charset="-128"/>
              <a:ea typeface="游ゴシック" panose="020B0400000000000000" pitchFamily="50" charset="-128"/>
            </a:endParaRPr>
          </a:p>
          <a:p>
            <a:endParaRPr lang="en-US" altLang="ja-JP"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a:t>
            </a:r>
            <a:r>
              <a:rPr lang="ja-JP" altLang="en-US" sz="5400" b="1" dirty="0">
                <a:latin typeface="游ゴシック" panose="020B0400000000000000" pitchFamily="50" charset="-128"/>
                <a:ea typeface="游ゴシック" panose="020B0400000000000000" pitchFamily="50" charset="-128"/>
              </a:rPr>
              <a:t>癌告知のあとで</a:t>
            </a:r>
            <a:endParaRPr lang="en-US" altLang="ja-JP" sz="5400" b="1" dirty="0">
              <a:latin typeface="游ゴシック" panose="020B0400000000000000" pitchFamily="50" charset="-128"/>
              <a:ea typeface="游ゴシック" panose="020B0400000000000000" pitchFamily="50" charset="-128"/>
            </a:endParaRPr>
          </a:p>
          <a:p>
            <a:r>
              <a:rPr lang="ja-JP" altLang="en-US" sz="3600" b="1" dirty="0">
                <a:latin typeface="游ゴシック" panose="020B0400000000000000" pitchFamily="50" charset="-128"/>
                <a:ea typeface="游ゴシック" panose="020B0400000000000000" pitchFamily="50" charset="-128"/>
              </a:rPr>
              <a:t>　　なんでもないことが、</a:t>
            </a:r>
            <a:endParaRPr lang="en-US" altLang="ja-JP" sz="3600" b="1" dirty="0">
              <a:latin typeface="游ゴシック" panose="020B0400000000000000" pitchFamily="50" charset="-128"/>
              <a:ea typeface="游ゴシック" panose="020B0400000000000000" pitchFamily="50" charset="-128"/>
            </a:endParaRPr>
          </a:p>
          <a:p>
            <a:r>
              <a:rPr lang="ja-JP" altLang="en-US" sz="3600" b="1" dirty="0">
                <a:latin typeface="游ゴシック" panose="020B0400000000000000" pitchFamily="50" charset="-128"/>
                <a:ea typeface="游ゴシック" panose="020B0400000000000000" pitchFamily="50" charset="-128"/>
              </a:rPr>
              <a:t>　　　　こんなにうれし</a:t>
            </a:r>
            <a:r>
              <a:rPr lang="ja-JP" altLang="en-US" sz="3200" b="1" dirty="0">
                <a:latin typeface="游ゴシック" panose="020B0400000000000000" pitchFamily="50" charset="-128"/>
                <a:ea typeface="游ゴシック" panose="020B0400000000000000" pitchFamily="50" charset="-128"/>
              </a:rPr>
              <a:t>い</a:t>
            </a:r>
            <a:r>
              <a:rPr lang="en-US" altLang="ja-JP" sz="5400" b="1" dirty="0">
                <a:latin typeface="游ゴシック" panose="020B0400000000000000" pitchFamily="50" charset="-128"/>
                <a:ea typeface="游ゴシック" panose="020B0400000000000000" pitchFamily="50" charset="-128"/>
              </a:rPr>
              <a:t>』</a:t>
            </a:r>
          </a:p>
          <a:p>
            <a:r>
              <a:rPr lang="ja-JP" altLang="en-US" sz="3200" b="1" dirty="0">
                <a:latin typeface="游ゴシック" panose="020B0400000000000000" pitchFamily="50" charset="-128"/>
                <a:ea typeface="游ゴシック" panose="020B0400000000000000" pitchFamily="50" charset="-128"/>
              </a:rPr>
              <a:t>　　　　　　　　　　（探究社）</a:t>
            </a:r>
            <a:r>
              <a:rPr lang="ja-JP" altLang="en-US" sz="3200" b="1" dirty="0">
                <a:solidFill>
                  <a:prstClr val="black"/>
                </a:solidFill>
                <a:latin typeface="游ゴシック" panose="020B0400000000000000" pitchFamily="50" charset="-128"/>
                <a:ea typeface="游ゴシック" panose="020B0400000000000000" pitchFamily="50" charset="-128"/>
              </a:rPr>
              <a:t>　　　</a:t>
            </a:r>
          </a:p>
        </p:txBody>
      </p:sp>
    </p:spTree>
    <p:extLst>
      <p:ext uri="{BB962C8B-B14F-4D97-AF65-F5344CB8AC3E}">
        <p14:creationId xmlns:p14="http://schemas.microsoft.com/office/powerpoint/2010/main" val="192880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0399" y="137964"/>
            <a:ext cx="8870251" cy="5755422"/>
          </a:xfrm>
          <a:prstGeom prst="rect">
            <a:avLst/>
          </a:prstGeom>
          <a:noFill/>
        </p:spPr>
        <p:txBody>
          <a:bodyPr wrap="square" rtlCol="0">
            <a:spAutoFit/>
          </a:bodyPr>
          <a:lstStyle/>
          <a:p>
            <a:r>
              <a:rPr lang="ja-JP" altLang="en-US" sz="4800" b="1" dirty="0">
                <a:latin typeface="游ゴシック" panose="020B0400000000000000" pitchFamily="50" charset="-128"/>
                <a:ea typeface="游ゴシック" panose="020B0400000000000000" pitchFamily="50" charset="-128"/>
              </a:rPr>
              <a:t>鈴木章子</a:t>
            </a:r>
            <a:r>
              <a:rPr lang="ja-JP" altLang="en-US" sz="3200" b="1" dirty="0">
                <a:latin typeface="游ゴシック" panose="020B0400000000000000" pitchFamily="50" charset="-128"/>
                <a:ea typeface="游ゴシック" panose="020B0400000000000000" pitchFamily="50" charset="-128"/>
              </a:rPr>
              <a:t>（１９４１－１９８８）</a:t>
            </a:r>
            <a:endParaRPr lang="en-US" altLang="ja-JP" sz="24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北海道生まれ。斜里町西念寺坊守。</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４２歳の時に癌が見つかる。</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手術を行うも癌は次々に転移。</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夫と４人の子を遺し、４６歳で逝去。</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癌の告知後、</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折々に綴られたノートが</a:t>
            </a:r>
            <a:endParaRPr lang="en-US" altLang="ja-JP" sz="4000" b="1" dirty="0">
              <a:latin typeface="游ゴシック" panose="020B0400000000000000" pitchFamily="50" charset="-128"/>
              <a:ea typeface="游ゴシック" panose="020B0400000000000000" pitchFamily="50" charset="-128"/>
            </a:endParaRPr>
          </a:p>
          <a:p>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癌告知のあとで</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として出版され</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多くの人びとに感動をあたえている。</a:t>
            </a:r>
            <a:endParaRPr lang="en-US" altLang="ja-JP" sz="4000" b="1" dirty="0">
              <a:latin typeface="ヒラギノ丸ゴ ProN W4" pitchFamily="34" charset="-128"/>
              <a:ea typeface="ヒラギノ丸ゴ ProN W4" pitchFamily="34" charset="-128"/>
            </a:endParaRPr>
          </a:p>
        </p:txBody>
      </p:sp>
    </p:spTree>
    <p:custDataLst>
      <p:tags r:id="rId1"/>
    </p:custDataLst>
    <p:extLst>
      <p:ext uri="{BB962C8B-B14F-4D97-AF65-F5344CB8AC3E}">
        <p14:creationId xmlns:p14="http://schemas.microsoft.com/office/powerpoint/2010/main" val="49103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8373" y="0"/>
            <a:ext cx="9612374" cy="7084612"/>
          </a:xfrm>
          <a:prstGeom prst="rect">
            <a:avLst/>
          </a:prstGeom>
        </p:spPr>
      </p:pic>
      <p:sp>
        <p:nvSpPr>
          <p:cNvPr id="5" name="タイトル 1"/>
          <p:cNvSpPr txBox="1">
            <a:spLocks/>
          </p:cNvSpPr>
          <p:nvPr/>
        </p:nvSpPr>
        <p:spPr>
          <a:xfrm>
            <a:off x="633910" y="363488"/>
            <a:ext cx="8420100" cy="5815704"/>
          </a:xfrm>
          <a:prstGeom prst="rect">
            <a:avLst/>
          </a:prstGeom>
          <a:noFill/>
          <a:effectLst>
            <a:glow rad="127000">
              <a:schemeClr val="accent1"/>
            </a:glow>
          </a:effectLst>
        </p:spPr>
        <p:txBody>
          <a:bodyPr vert="eaVe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「慎介」</a:t>
            </a:r>
          </a:p>
          <a:p>
            <a:pPr algn="l">
              <a:lnSpc>
                <a:spcPct val="150000"/>
              </a:lnSpc>
            </a:pPr>
            <a:r>
              <a:rPr lang="ja-JP" altLang="en-US" sz="4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生死おまかせの身と</a:t>
            </a:r>
          </a:p>
          <a:p>
            <a:pPr algn="l"/>
            <a:r>
              <a:rPr lang="ja-JP" altLang="en-US" sz="4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知ってはいても</a:t>
            </a:r>
          </a:p>
          <a:p>
            <a:pPr algn="l"/>
            <a:r>
              <a:rPr lang="ja-JP" altLang="en-US" sz="4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如来さまとの二人連れと</a:t>
            </a:r>
          </a:p>
          <a:p>
            <a:pPr algn="l"/>
            <a:r>
              <a:rPr lang="ja-JP" altLang="en-US" sz="4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知ってはいても</a:t>
            </a:r>
          </a:p>
          <a:p>
            <a:pPr algn="l"/>
            <a:r>
              <a:rPr lang="ja-JP" altLang="en-US" sz="4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慎介と話していると</a:t>
            </a:r>
          </a:p>
          <a:p>
            <a:pPr algn="l"/>
            <a:r>
              <a:rPr lang="ja-JP" altLang="en-US" sz="4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たまらなく</a:t>
            </a:r>
          </a:p>
          <a:p>
            <a:pPr algn="l"/>
            <a:r>
              <a:rPr lang="ja-JP" altLang="en-US" sz="4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さみしくなる</a:t>
            </a:r>
          </a:p>
          <a:p>
            <a:pPr algn="l"/>
            <a:r>
              <a:rPr lang="ja-JP" altLang="en-US" sz="4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せめて</a:t>
            </a:r>
          </a:p>
          <a:p>
            <a:pPr algn="l"/>
            <a:r>
              <a:rPr lang="ja-JP" altLang="en-US" sz="4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慎介の成人がみたい</a:t>
            </a:r>
          </a:p>
          <a:p>
            <a:pPr algn="l"/>
            <a:r>
              <a:rPr lang="ja-JP" altLang="en-US" sz="4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大きくなれや　慎介</a:t>
            </a:r>
          </a:p>
          <a:p>
            <a:pPr algn="l"/>
            <a:r>
              <a:rPr lang="ja-JP" altLang="en-US" sz="4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強くなれや　</a:t>
            </a:r>
            <a:r>
              <a:rPr lang="ja-JP" altLang="en-US" sz="4000" b="1" dirty="0" smtClean="0">
                <a:solidFill>
                  <a:schemeClr val="bg1"/>
                </a:solidFill>
                <a:effectLst>
                  <a:glow rad="228600">
                    <a:schemeClr val="tx1"/>
                  </a:glow>
                </a:effectLst>
                <a:latin typeface="游ゴシック" panose="020B0400000000000000" pitchFamily="50" charset="-128"/>
                <a:ea typeface="游ゴシック" panose="020B0400000000000000" pitchFamily="50" charset="-128"/>
              </a:rPr>
              <a:t>慎介</a:t>
            </a:r>
            <a:endParaRPr lang="ja-JP" altLang="en-US" sz="6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56518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animEffect transition="in" filter="fade">
                                      <p:cBhvr>
                                        <p:cTn id="62" dur="500"/>
                                        <p:tgtEl>
                                          <p:spTgt spid="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5">
                                            <p:txEl>
                                              <p:pRg st="0" end="0"/>
                                            </p:txEl>
                                          </p:spTgt>
                                        </p:tgtEl>
                                      </p:cBhvr>
                                    </p:animEffect>
                                    <p:set>
                                      <p:cBhvr>
                                        <p:cTn id="67" dur="1" fill="hold">
                                          <p:stCondLst>
                                            <p:cond delay="499"/>
                                          </p:stCondLst>
                                        </p:cTn>
                                        <p:tgtEl>
                                          <p:spTgt spid="5">
                                            <p:txEl>
                                              <p:pRg st="0" end="0"/>
                                            </p:txEl>
                                          </p:spTgt>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5">
                                            <p:txEl>
                                              <p:pRg st="1" end="1"/>
                                            </p:txEl>
                                          </p:spTgt>
                                        </p:tgtEl>
                                      </p:cBhvr>
                                    </p:animEffect>
                                    <p:set>
                                      <p:cBhvr>
                                        <p:cTn id="70" dur="1" fill="hold">
                                          <p:stCondLst>
                                            <p:cond delay="499"/>
                                          </p:stCondLst>
                                        </p:cTn>
                                        <p:tgtEl>
                                          <p:spTgt spid="5">
                                            <p:txEl>
                                              <p:pRg st="1" end="1"/>
                                            </p:txEl>
                                          </p:spTgt>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5">
                                            <p:txEl>
                                              <p:pRg st="2" end="2"/>
                                            </p:txEl>
                                          </p:spTgt>
                                        </p:tgtEl>
                                      </p:cBhvr>
                                    </p:animEffect>
                                    <p:set>
                                      <p:cBhvr>
                                        <p:cTn id="73" dur="1" fill="hold">
                                          <p:stCondLst>
                                            <p:cond delay="499"/>
                                          </p:stCondLst>
                                        </p:cTn>
                                        <p:tgtEl>
                                          <p:spTgt spid="5">
                                            <p:txEl>
                                              <p:pRg st="2" end="2"/>
                                            </p:txEl>
                                          </p:spTgt>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5">
                                            <p:txEl>
                                              <p:pRg st="3" end="3"/>
                                            </p:txEl>
                                          </p:spTgt>
                                        </p:tgtEl>
                                      </p:cBhvr>
                                    </p:animEffect>
                                    <p:set>
                                      <p:cBhvr>
                                        <p:cTn id="76" dur="1" fill="hold">
                                          <p:stCondLst>
                                            <p:cond delay="499"/>
                                          </p:stCondLst>
                                        </p:cTn>
                                        <p:tgtEl>
                                          <p:spTgt spid="5">
                                            <p:txEl>
                                              <p:pRg st="3" end="3"/>
                                            </p:txEl>
                                          </p:spTgt>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5">
                                            <p:txEl>
                                              <p:pRg st="4" end="4"/>
                                            </p:txEl>
                                          </p:spTgt>
                                        </p:tgtEl>
                                      </p:cBhvr>
                                    </p:animEffect>
                                    <p:set>
                                      <p:cBhvr>
                                        <p:cTn id="79" dur="1" fill="hold">
                                          <p:stCondLst>
                                            <p:cond delay="499"/>
                                          </p:stCondLst>
                                        </p:cTn>
                                        <p:tgtEl>
                                          <p:spTgt spid="5">
                                            <p:txEl>
                                              <p:pRg st="4" end="4"/>
                                            </p:txEl>
                                          </p:spTgt>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5">
                                            <p:txEl>
                                              <p:pRg st="5" end="5"/>
                                            </p:txEl>
                                          </p:spTgt>
                                        </p:tgtEl>
                                      </p:cBhvr>
                                    </p:animEffect>
                                    <p:set>
                                      <p:cBhvr>
                                        <p:cTn id="82" dur="1" fill="hold">
                                          <p:stCondLst>
                                            <p:cond delay="499"/>
                                          </p:stCondLst>
                                        </p:cTn>
                                        <p:tgtEl>
                                          <p:spTgt spid="5">
                                            <p:txEl>
                                              <p:pRg st="5" end="5"/>
                                            </p:txEl>
                                          </p:spTgt>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5">
                                            <p:txEl>
                                              <p:pRg st="6" end="6"/>
                                            </p:txEl>
                                          </p:spTgt>
                                        </p:tgtEl>
                                      </p:cBhvr>
                                    </p:animEffect>
                                    <p:set>
                                      <p:cBhvr>
                                        <p:cTn id="85" dur="1" fill="hold">
                                          <p:stCondLst>
                                            <p:cond delay="499"/>
                                          </p:stCondLst>
                                        </p:cTn>
                                        <p:tgtEl>
                                          <p:spTgt spid="5">
                                            <p:txEl>
                                              <p:pRg st="6" end="6"/>
                                            </p:txEl>
                                          </p:spTgt>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5">
                                            <p:txEl>
                                              <p:pRg st="7" end="7"/>
                                            </p:txEl>
                                          </p:spTgt>
                                        </p:tgtEl>
                                      </p:cBhvr>
                                    </p:animEffect>
                                    <p:set>
                                      <p:cBhvr>
                                        <p:cTn id="88" dur="1" fill="hold">
                                          <p:stCondLst>
                                            <p:cond delay="499"/>
                                          </p:stCondLst>
                                        </p:cTn>
                                        <p:tgtEl>
                                          <p:spTgt spid="5">
                                            <p:txEl>
                                              <p:pRg st="7" end="7"/>
                                            </p:txEl>
                                          </p:spTgt>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5">
                                            <p:txEl>
                                              <p:pRg st="8" end="8"/>
                                            </p:txEl>
                                          </p:spTgt>
                                        </p:tgtEl>
                                      </p:cBhvr>
                                    </p:animEffect>
                                    <p:set>
                                      <p:cBhvr>
                                        <p:cTn id="91" dur="1" fill="hold">
                                          <p:stCondLst>
                                            <p:cond delay="499"/>
                                          </p:stCondLst>
                                        </p:cTn>
                                        <p:tgtEl>
                                          <p:spTgt spid="5">
                                            <p:txEl>
                                              <p:pRg st="8" end="8"/>
                                            </p:txEl>
                                          </p:spTgt>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5">
                                            <p:txEl>
                                              <p:pRg st="9" end="9"/>
                                            </p:txEl>
                                          </p:spTgt>
                                        </p:tgtEl>
                                      </p:cBhvr>
                                    </p:animEffect>
                                    <p:set>
                                      <p:cBhvr>
                                        <p:cTn id="94" dur="1" fill="hold">
                                          <p:stCondLst>
                                            <p:cond delay="499"/>
                                          </p:stCondLst>
                                        </p:cTn>
                                        <p:tgtEl>
                                          <p:spTgt spid="5">
                                            <p:txEl>
                                              <p:pRg st="9" end="9"/>
                                            </p:txEl>
                                          </p:spTgt>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5">
                                            <p:txEl>
                                              <p:pRg st="10" end="10"/>
                                            </p:txEl>
                                          </p:spTgt>
                                        </p:tgtEl>
                                      </p:cBhvr>
                                    </p:animEffect>
                                    <p:set>
                                      <p:cBhvr>
                                        <p:cTn id="97" dur="1" fill="hold">
                                          <p:stCondLst>
                                            <p:cond delay="499"/>
                                          </p:stCondLst>
                                        </p:cTn>
                                        <p:tgtEl>
                                          <p:spTgt spid="5">
                                            <p:txEl>
                                              <p:pRg st="10" end="10"/>
                                            </p:txEl>
                                          </p:spTgt>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5">
                                            <p:txEl>
                                              <p:pRg st="11" end="11"/>
                                            </p:txEl>
                                          </p:spTgt>
                                        </p:tgtEl>
                                      </p:cBhvr>
                                    </p:animEffect>
                                    <p:set>
                                      <p:cBhvr>
                                        <p:cTn id="100" dur="1" fill="hold">
                                          <p:stCondLst>
                                            <p:cond delay="499"/>
                                          </p:stCondLst>
                                        </p:cTn>
                                        <p:tgtEl>
                                          <p:spTgt spid="5">
                                            <p:txEl>
                                              <p:pRg st="11" end="1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allAtOnce"/>
    </p:bld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5" name="直線コネクタ 14"/>
          <p:cNvCxnSpPr/>
          <p:nvPr/>
        </p:nvCxnSpPr>
        <p:spPr>
          <a:xfrm>
            <a:off x="-94593" y="5115860"/>
            <a:ext cx="930749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xmlns="" id="{502E9B6C-98E2-41F7-B222-A111FB67D0C2}"/>
              </a:ext>
            </a:extLst>
          </p:cNvPr>
          <p:cNvSpPr txBox="1"/>
          <p:nvPr/>
        </p:nvSpPr>
        <p:spPr>
          <a:xfrm>
            <a:off x="2232381" y="5756708"/>
            <a:ext cx="3726955" cy="830997"/>
          </a:xfrm>
          <a:prstGeom prst="rect">
            <a:avLst/>
          </a:prstGeom>
          <a:noFill/>
        </p:spPr>
        <p:txBody>
          <a:bodyPr vert="horz" wrap="square" rtlCol="0">
            <a:spAutoFit/>
          </a:bodyPr>
          <a:lstStyle/>
          <a:p>
            <a:r>
              <a:rPr lang="ja-JP" altLang="en-US" sz="4800" b="1" dirty="0">
                <a:ln w="18415" cmpd="sng">
                  <a:solidFill>
                    <a:srgbClr val="FFFFFF"/>
                  </a:solidFill>
                  <a:prstDash val="solid"/>
                </a:ln>
                <a:solidFill>
                  <a:srgbClr val="FFFFFF"/>
                </a:solidFill>
                <a:latin typeface="游ゴシック" panose="020B0400000000000000" pitchFamily="50" charset="-128"/>
                <a:ea typeface="游ゴシック" panose="020B0400000000000000" pitchFamily="50" charset="-128"/>
              </a:rPr>
              <a:t>煩悩の凡夫</a:t>
            </a:r>
          </a:p>
        </p:txBody>
      </p:sp>
      <p:pic>
        <p:nvPicPr>
          <p:cNvPr id="18" name="Picture 2" descr="C:\Users\yoshindo\Documents\00USBバックアップ\00USBバックアップ_main\00大学講義\9999過去\2018京女仏教学IB\181206相愛\pic\救い２.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051082" y="3252919"/>
            <a:ext cx="3257550" cy="3148012"/>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2226133" y="3574412"/>
            <a:ext cx="800219" cy="1631216"/>
          </a:xfrm>
          <a:prstGeom prst="rect">
            <a:avLst/>
          </a:prstGeom>
          <a:noFill/>
        </p:spPr>
        <p:txBody>
          <a:bodyPr vert="eaVert" wrap="none" rtlCol="0">
            <a:spAutoFit/>
          </a:bodyPr>
          <a:lstStyle/>
          <a:p>
            <a:r>
              <a:rPr kumimoji="1" lang="ja-JP" altLang="en-US" sz="2000" b="1" dirty="0">
                <a:solidFill>
                  <a:schemeClr val="bg1"/>
                </a:solidFill>
                <a:latin typeface="游ゴシック" panose="020B0400000000000000" pitchFamily="50" charset="-128"/>
                <a:ea typeface="游ゴシック" panose="020B0400000000000000" pitchFamily="50" charset="-128"/>
              </a:rPr>
              <a:t>なんまんだ</a:t>
            </a:r>
            <a:r>
              <a:rPr kumimoji="1" lang="ja-JP" altLang="en-US" sz="2000" b="1" dirty="0" err="1">
                <a:solidFill>
                  <a:schemeClr val="bg1"/>
                </a:solidFill>
                <a:latin typeface="游ゴシック" panose="020B0400000000000000" pitchFamily="50" charset="-128"/>
                <a:ea typeface="游ゴシック" panose="020B0400000000000000" pitchFamily="50" charset="-128"/>
              </a:rPr>
              <a:t>ぶ</a:t>
            </a:r>
            <a:endParaRPr kumimoji="1" lang="en-US" altLang="ja-JP" sz="2000" b="1" dirty="0">
              <a:solidFill>
                <a:schemeClr val="bg1"/>
              </a:solidFill>
              <a:latin typeface="游ゴシック" panose="020B0400000000000000" pitchFamily="50" charset="-128"/>
              <a:ea typeface="游ゴシック" panose="020B0400000000000000" pitchFamily="50" charset="-128"/>
            </a:endParaRPr>
          </a:p>
          <a:p>
            <a:r>
              <a:rPr lang="ja-JP" altLang="en-US" sz="2000" b="1" dirty="0">
                <a:solidFill>
                  <a:schemeClr val="bg1"/>
                </a:solidFill>
                <a:latin typeface="游ゴシック" panose="020B0400000000000000" pitchFamily="50" charset="-128"/>
                <a:ea typeface="游ゴシック" panose="020B0400000000000000" pitchFamily="50" charset="-128"/>
              </a:rPr>
              <a:t>なんまんだ</a:t>
            </a:r>
            <a:r>
              <a:rPr lang="ja-JP" altLang="en-US" sz="2000" b="1" dirty="0" err="1">
                <a:solidFill>
                  <a:schemeClr val="bg1"/>
                </a:solidFill>
                <a:latin typeface="游ゴシック" panose="020B0400000000000000" pitchFamily="50" charset="-128"/>
                <a:ea typeface="游ゴシック" panose="020B0400000000000000" pitchFamily="50" charset="-128"/>
              </a:rPr>
              <a:t>ぶ</a:t>
            </a:r>
            <a:endParaRPr kumimoji="1" lang="en-US" altLang="ja-JP" sz="2000" b="1" dirty="0">
              <a:solidFill>
                <a:schemeClr val="bg1"/>
              </a:solidFill>
              <a:latin typeface="游ゴシック" panose="020B0400000000000000" pitchFamily="50" charset="-128"/>
              <a:ea typeface="游ゴシック" panose="020B0400000000000000" pitchFamily="50" charset="-128"/>
            </a:endParaRPr>
          </a:p>
        </p:txBody>
      </p:sp>
      <p:sp>
        <p:nvSpPr>
          <p:cNvPr id="27" name="円/楕円 26"/>
          <p:cNvSpPr>
            <a:spLocks noChangeAspect="1"/>
          </p:cNvSpPr>
          <p:nvPr/>
        </p:nvSpPr>
        <p:spPr>
          <a:xfrm>
            <a:off x="-1843223" y="-5467552"/>
            <a:ext cx="12892661" cy="12924000"/>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20690763">
            <a:off x="4212181" y="212549"/>
            <a:ext cx="2497411" cy="4969480"/>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a:extLst>
              <a:ext uri="{FF2B5EF4-FFF2-40B4-BE49-F238E27FC236}">
                <a16:creationId xmlns:a16="http://schemas.microsoft.com/office/drawing/2014/main" xmlns="" id="{95BA43A4-ADD7-4D12-A385-AFA4638CFE8D}"/>
              </a:ext>
            </a:extLst>
          </p:cNvPr>
          <p:cNvSpPr txBox="1"/>
          <p:nvPr/>
        </p:nvSpPr>
        <p:spPr>
          <a:xfrm>
            <a:off x="76105" y="1228028"/>
            <a:ext cx="8946292" cy="2585323"/>
          </a:xfrm>
          <a:prstGeom prst="rect">
            <a:avLst/>
          </a:prstGeom>
          <a:noFill/>
          <a:effectLst>
            <a:outerShdw blurRad="50800" dist="50800" dir="5400000" algn="ctr" rotWithShape="0">
              <a:schemeClr val="bg1"/>
            </a:outerShdw>
          </a:effectLst>
        </p:spPr>
        <p:txBody>
          <a:bodyPr vert="horz" wrap="square" rtlCol="0">
            <a:spAutoFit/>
          </a:bodyPr>
          <a:lstStyle/>
          <a:p>
            <a:pPr algn="ctr"/>
            <a:r>
              <a:rPr lang="ja-JP" altLang="en-US" sz="5400" b="1" dirty="0" err="1">
                <a:solidFill>
                  <a:srgbClr val="FF0000"/>
                </a:solidFill>
                <a:effectLst>
                  <a:glow rad="127000">
                    <a:schemeClr val="bg1">
                      <a:alpha val="90000"/>
                    </a:schemeClr>
                  </a:glow>
                </a:effectLst>
                <a:latin typeface="游ゴシック" panose="020B0400000000000000" pitchFamily="50" charset="-128"/>
                <a:ea typeface="游ゴシック" panose="020B0400000000000000" pitchFamily="50" charset="-128"/>
              </a:rPr>
              <a:t>いそぎまゐりた</a:t>
            </a:r>
            <a:r>
              <a:rPr lang="ja-JP" altLang="en-US" sz="5400" b="1" dirty="0">
                <a:solidFill>
                  <a:srgbClr val="FF0000"/>
                </a:solidFill>
                <a:effectLst>
                  <a:glow rad="127000">
                    <a:schemeClr val="bg1">
                      <a:alpha val="90000"/>
                    </a:schemeClr>
                  </a:glow>
                </a:effectLst>
                <a:latin typeface="游ゴシック" panose="020B0400000000000000" pitchFamily="50" charset="-128"/>
                <a:ea typeface="游ゴシック" panose="020B0400000000000000" pitchFamily="50" charset="-128"/>
              </a:rPr>
              <a:t>き</a:t>
            </a:r>
            <a:endParaRPr lang="en-US" altLang="ja-JP" sz="5400" b="1" dirty="0">
              <a:solidFill>
                <a:srgbClr val="FF0000"/>
              </a:solidFill>
              <a:effectLst>
                <a:glow rad="127000">
                  <a:schemeClr val="bg1">
                    <a:alpha val="90000"/>
                  </a:schemeClr>
                </a:glow>
              </a:effectLst>
              <a:latin typeface="游ゴシック" panose="020B0400000000000000" pitchFamily="50" charset="-128"/>
              <a:ea typeface="游ゴシック" panose="020B0400000000000000" pitchFamily="50" charset="-128"/>
            </a:endParaRPr>
          </a:p>
          <a:p>
            <a:pPr algn="ctr"/>
            <a:r>
              <a:rPr lang="ja-JP" altLang="en-US" sz="5400" b="1" dirty="0">
                <a:solidFill>
                  <a:srgbClr val="FF0000"/>
                </a:solidFill>
                <a:effectLst>
                  <a:glow rad="127000">
                    <a:schemeClr val="bg1">
                      <a:alpha val="90000"/>
                    </a:schemeClr>
                  </a:glow>
                </a:effectLst>
                <a:latin typeface="游ゴシック" panose="020B0400000000000000" pitchFamily="50" charset="-128"/>
                <a:ea typeface="游ゴシック" panose="020B0400000000000000" pitchFamily="50" charset="-128"/>
              </a:rPr>
              <a:t>こころなきものを</a:t>
            </a:r>
            <a:endParaRPr lang="en-US" altLang="ja-JP" sz="5400" b="1" dirty="0">
              <a:solidFill>
                <a:srgbClr val="FF0000"/>
              </a:solidFill>
              <a:effectLst>
                <a:glow rad="127000">
                  <a:schemeClr val="bg1">
                    <a:alpha val="90000"/>
                  </a:schemeClr>
                </a:glow>
              </a:effectLst>
              <a:latin typeface="游ゴシック" panose="020B0400000000000000" pitchFamily="50" charset="-128"/>
              <a:ea typeface="游ゴシック" panose="020B0400000000000000" pitchFamily="50" charset="-128"/>
            </a:endParaRPr>
          </a:p>
          <a:p>
            <a:pPr algn="ctr"/>
            <a:r>
              <a:rPr lang="ja-JP" altLang="en-US" sz="5400" b="1" dirty="0">
                <a:solidFill>
                  <a:srgbClr val="FF0000"/>
                </a:solidFill>
                <a:effectLst>
                  <a:glow rad="127000">
                    <a:schemeClr val="bg1">
                      <a:alpha val="90000"/>
                    </a:schemeClr>
                  </a:glow>
                </a:effectLst>
                <a:latin typeface="游ゴシック" panose="020B0400000000000000" pitchFamily="50" charset="-128"/>
                <a:ea typeface="游ゴシック" panose="020B0400000000000000" pitchFamily="50" charset="-128"/>
              </a:rPr>
              <a:t>ことにあはれみたまふなり</a:t>
            </a:r>
          </a:p>
        </p:txBody>
      </p:sp>
    </p:spTree>
    <p:custDataLst>
      <p:tags r:id="rId1"/>
    </p:custDataLst>
    <p:extLst>
      <p:ext uri="{BB962C8B-B14F-4D97-AF65-F5344CB8AC3E}">
        <p14:creationId xmlns:p14="http://schemas.microsoft.com/office/powerpoint/2010/main" val="39708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9"/>
                                        </p:tgtEl>
                                        <p:attrNameLst>
                                          <p:attrName>style.visibility</p:attrName>
                                        </p:attrNameLst>
                                      </p:cBhvr>
                                      <p:to>
                                        <p:strVal val="visible"/>
                                      </p:to>
                                    </p:set>
                                    <p:animEffect transition="in" filter="fade">
                                      <p:cBhvr>
                                        <p:cTn id="21" dur="500"/>
                                        <p:tgtEl>
                                          <p:spTgt spid="10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p:bldP spid="27" grpId="0" animBg="1"/>
      <p:bldP spid="2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579" y="0"/>
            <a:ext cx="7935920" cy="6858000"/>
          </a:xfrm>
          <a:prstGeom prst="rect">
            <a:avLst/>
          </a:prstGeom>
        </p:spPr>
      </p:pic>
      <p:sp>
        <p:nvSpPr>
          <p:cNvPr id="4" name="角丸四角形吹き出し 3"/>
          <p:cNvSpPr/>
          <p:nvPr/>
        </p:nvSpPr>
        <p:spPr>
          <a:xfrm>
            <a:off x="4018922" y="0"/>
            <a:ext cx="4629778" cy="2400300"/>
          </a:xfrm>
          <a:prstGeom prst="wedgeRoundRectCallout">
            <a:avLst>
              <a:gd name="adj1" fmla="val -67473"/>
              <a:gd name="adj2" fmla="val 1272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nchorCtr="0"/>
          <a:lstStyle/>
          <a:p>
            <a:r>
              <a:rPr lang="ja-JP" altLang="en-US" sz="3600" b="1" dirty="0">
                <a:solidFill>
                  <a:schemeClr val="tx1"/>
                </a:solidFill>
                <a:latin typeface="游ゴシック" panose="020B0400000000000000" pitchFamily="50" charset="-128"/>
                <a:ea typeface="游ゴシック" panose="020B0400000000000000" pitchFamily="50" charset="-128"/>
              </a:rPr>
              <a:t>阿弥陀仏とは</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そもそもはじめから</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そういう仏さまで</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ありましたなあ</a:t>
            </a:r>
            <a:r>
              <a:rPr lang="en-US" altLang="ja-JP" sz="3600" b="1" dirty="0">
                <a:solidFill>
                  <a:schemeClr val="tx1"/>
                </a:solidFill>
                <a:latin typeface="游ゴシック" panose="020B0400000000000000" pitchFamily="50" charset="-128"/>
                <a:ea typeface="游ゴシック" panose="020B0400000000000000" pitchFamily="50" charset="-128"/>
              </a:rPr>
              <a:t>…</a:t>
            </a:r>
          </a:p>
        </p:txBody>
      </p:sp>
    </p:spTree>
    <p:custDataLst>
      <p:tags r:id="rId1"/>
    </p:custDataLst>
    <p:extLst>
      <p:ext uri="{BB962C8B-B14F-4D97-AF65-F5344CB8AC3E}">
        <p14:creationId xmlns:p14="http://schemas.microsoft.com/office/powerpoint/2010/main" val="3927694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9049" y="0"/>
            <a:ext cx="9247615" cy="6858000"/>
          </a:xfrm>
          <a:prstGeom prst="rect">
            <a:avLst/>
          </a:prstGeom>
        </p:spPr>
      </p:pic>
      <p:sp>
        <p:nvSpPr>
          <p:cNvPr id="4" name="涙形 3"/>
          <p:cNvSpPr/>
          <p:nvPr/>
        </p:nvSpPr>
        <p:spPr>
          <a:xfrm rot="19047745">
            <a:off x="4479214" y="2445099"/>
            <a:ext cx="327283" cy="289524"/>
          </a:xfrm>
          <a:prstGeom prst="teardrop">
            <a:avLst>
              <a:gd name="adj" fmla="val 179784"/>
            </a:avLst>
          </a:prstGeom>
          <a:solidFill>
            <a:schemeClr val="bg1"/>
          </a:solidFill>
          <a:ln w="38100">
            <a:solidFill>
              <a:schemeClr val="tx1"/>
            </a:solidFill>
          </a:ln>
        </p:spPr>
        <p:style>
          <a:lnRef idx="1">
            <a:schemeClr val="accent6"/>
          </a:lnRef>
          <a:fillRef idx="2">
            <a:schemeClr val="accent6"/>
          </a:fillRef>
          <a:effectRef idx="1">
            <a:schemeClr val="accent6"/>
          </a:effectRef>
          <a:fontRef idx="minor">
            <a:schemeClr val="dk1"/>
          </a:fontRef>
        </p:style>
        <p:txBody>
          <a:bodyPr vert="horz" rtlCol="0" anchor="ctr"/>
          <a:lstStyle/>
          <a:p>
            <a:pPr algn="ctr"/>
            <a:endParaRPr kumimoji="1" lang="ja-JP" altLang="en-US" sz="6000" dirty="0">
              <a:solidFill>
                <a:schemeClr val="bg1"/>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76176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1000"/>
                                        <p:tgtEl>
                                          <p:spTgt spid="4"/>
                                        </p:tgtEl>
                                        <p:attrNameLst>
                                          <p:attrName>ppt_x</p:attrName>
                                        </p:attrNameLst>
                                      </p:cBhvr>
                                      <p:tavLst>
                                        <p:tav tm="0">
                                          <p:val>
                                            <p:strVal val="ppt_x"/>
                                          </p:val>
                                        </p:tav>
                                        <p:tav tm="100000">
                                          <p:val>
                                            <p:strVal val="ppt_x"/>
                                          </p:val>
                                        </p:tav>
                                      </p:tavLst>
                                    </p:anim>
                                    <p:anim calcmode="lin" valueType="num">
                                      <p:cBhvr additive="base">
                                        <p:cTn id="12" dur="1000"/>
                                        <p:tgtEl>
                                          <p:spTgt spid="4"/>
                                        </p:tgtEl>
                                        <p:attrNameLst>
                                          <p:attrName>ppt_y</p:attrName>
                                        </p:attrNameLst>
                                      </p:cBhvr>
                                      <p:tavLst>
                                        <p:tav tm="0">
                                          <p:val>
                                            <p:strVal val="ppt_y"/>
                                          </p:val>
                                        </p:tav>
                                        <p:tav tm="100000">
                                          <p:val>
                                            <p:strVal val="1+ppt_h/2"/>
                                          </p:val>
                                        </p:tav>
                                      </p:tavLst>
                                    </p:anim>
                                    <p:set>
                                      <p:cBhvr>
                                        <p:cTn id="13"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786" y="-428993"/>
            <a:ext cx="10864728" cy="7760522"/>
          </a:xfrm>
          <a:prstGeom prst="rect">
            <a:avLst/>
          </a:prstGeom>
        </p:spPr>
      </p:pic>
      <p:sp>
        <p:nvSpPr>
          <p:cNvPr id="4" name="テキスト ボックス 3"/>
          <p:cNvSpPr txBox="1"/>
          <p:nvPr/>
        </p:nvSpPr>
        <p:spPr>
          <a:xfrm>
            <a:off x="1478643" y="2644170"/>
            <a:ext cx="6437869" cy="1569660"/>
          </a:xfrm>
          <a:prstGeom prst="rect">
            <a:avLst/>
          </a:prstGeom>
          <a:noFill/>
          <a:effectLst>
            <a:glow rad="228600">
              <a:schemeClr val="accent4">
                <a:satMod val="175000"/>
                <a:alpha val="40000"/>
              </a:schemeClr>
            </a:glow>
          </a:effectLst>
        </p:spPr>
        <p:txBody>
          <a:bodyPr wrap="square" rtlCol="0">
            <a:spAutoFit/>
          </a:bodyPr>
          <a:lstStyle/>
          <a:p>
            <a:r>
              <a:rPr lang="en-US" altLang="ja-JP" sz="9600" b="1" dirty="0">
                <a:solidFill>
                  <a:schemeClr val="bg1"/>
                </a:solidFill>
                <a:latin typeface="游ゴシック" panose="020B0400000000000000" pitchFamily="50" charset="-128"/>
                <a:ea typeface="游ゴシック" panose="020B0400000000000000" pitchFamily="50" charset="-128"/>
              </a:rPr>
              <a:t>〈</a:t>
            </a:r>
            <a:r>
              <a:rPr lang="ja-JP" altLang="en-US" sz="9600" b="1" dirty="0">
                <a:solidFill>
                  <a:schemeClr val="bg1"/>
                </a:solidFill>
                <a:latin typeface="游ゴシック" panose="020B0400000000000000" pitchFamily="50" charset="-128"/>
                <a:ea typeface="游ゴシック" panose="020B0400000000000000" pitchFamily="50" charset="-128"/>
              </a:rPr>
              <a:t>第九条</a:t>
            </a:r>
            <a:r>
              <a:rPr lang="en-US" altLang="ja-JP" sz="9600" b="1" dirty="0">
                <a:solidFill>
                  <a:schemeClr val="bg1"/>
                </a:solidFill>
                <a:latin typeface="游ゴシック" panose="020B0400000000000000" pitchFamily="50" charset="-128"/>
                <a:ea typeface="游ゴシック" panose="020B0400000000000000" pitchFamily="50" charset="-128"/>
              </a:rPr>
              <a:t>〉</a:t>
            </a:r>
            <a:r>
              <a:rPr lang="ja-JP" altLang="en-US" sz="5400" b="1" dirty="0">
                <a:solidFill>
                  <a:schemeClr val="bg1"/>
                </a:solidFill>
                <a:latin typeface="游ゴシック" panose="020B0400000000000000" pitchFamily="50" charset="-128"/>
                <a:ea typeface="游ゴシック" panose="020B0400000000000000" pitchFamily="50" charset="-128"/>
              </a:rPr>
              <a:t>　　</a:t>
            </a:r>
          </a:p>
        </p:txBody>
      </p:sp>
    </p:spTree>
    <p:custDataLst>
      <p:tags r:id="rId1"/>
    </p:custDataLst>
    <p:extLst>
      <p:ext uri="{BB962C8B-B14F-4D97-AF65-F5344CB8AC3E}">
        <p14:creationId xmlns:p14="http://schemas.microsoft.com/office/powerpoint/2010/main" val="297385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585" y="342900"/>
            <a:ext cx="9033242" cy="5663089"/>
          </a:xfrm>
          <a:prstGeom prst="rect">
            <a:avLst/>
          </a:prstGeom>
          <a:noFill/>
        </p:spPr>
        <p:txBody>
          <a:bodyPr wrap="none" rtlCol="0">
            <a:spAutoFit/>
          </a:bodyPr>
          <a:lstStyle/>
          <a:p>
            <a:pPr algn="ctr"/>
            <a:r>
              <a:rPr lang="ja-JP" altLang="en-US" sz="6600" b="1" dirty="0">
                <a:latin typeface="游ゴシック" panose="020B0400000000000000" pitchFamily="50" charset="-128"/>
                <a:ea typeface="游ゴシック" panose="020B0400000000000000" pitchFamily="50" charset="-128"/>
              </a:rPr>
              <a:t>この世に未練のある</a:t>
            </a:r>
            <a:endParaRPr lang="en-US" altLang="ja-JP" sz="6600" b="1" dirty="0">
              <a:latin typeface="游ゴシック" panose="020B0400000000000000" pitchFamily="50" charset="-128"/>
              <a:ea typeface="游ゴシック" panose="020B0400000000000000" pitchFamily="50" charset="-128"/>
            </a:endParaRPr>
          </a:p>
          <a:p>
            <a:pPr algn="ctr"/>
            <a:r>
              <a:rPr lang="ja-JP" altLang="en-US" sz="6600" b="1" dirty="0">
                <a:latin typeface="游ゴシック" panose="020B0400000000000000" pitchFamily="50" charset="-128"/>
                <a:ea typeface="游ゴシック" panose="020B0400000000000000" pitchFamily="50" charset="-128"/>
              </a:rPr>
              <a:t>煩悩の凡夫こそが</a:t>
            </a:r>
            <a:endParaRPr lang="en-US" altLang="ja-JP" sz="6600" b="1" dirty="0">
              <a:latin typeface="游ゴシック" panose="020B0400000000000000" pitchFamily="50" charset="-128"/>
              <a:ea typeface="游ゴシック" panose="020B0400000000000000" pitchFamily="50" charset="-128"/>
            </a:endParaRPr>
          </a:p>
          <a:p>
            <a:pPr algn="ctr"/>
            <a:r>
              <a:rPr lang="ja-JP" altLang="en-US" sz="11500" b="1" dirty="0">
                <a:latin typeface="游ゴシック" panose="020B0400000000000000" pitchFamily="50" charset="-128"/>
                <a:ea typeface="游ゴシック" panose="020B0400000000000000" pitchFamily="50" charset="-128"/>
              </a:rPr>
              <a:t>阿弥陀仏の</a:t>
            </a:r>
            <a:endParaRPr lang="en-US" altLang="ja-JP" sz="11500" b="1" dirty="0">
              <a:latin typeface="游ゴシック" panose="020B0400000000000000" pitchFamily="50" charset="-128"/>
              <a:ea typeface="游ゴシック" panose="020B0400000000000000" pitchFamily="50" charset="-128"/>
            </a:endParaRPr>
          </a:p>
          <a:p>
            <a:pPr algn="ctr"/>
            <a:r>
              <a:rPr lang="ja-JP" altLang="en-US" sz="11500" b="1" dirty="0">
                <a:latin typeface="游ゴシック" panose="020B0400000000000000" pitchFamily="50" charset="-128"/>
                <a:ea typeface="游ゴシック" panose="020B0400000000000000" pitchFamily="50" charset="-128"/>
              </a:rPr>
              <a:t>救いの目当て</a:t>
            </a:r>
            <a:endParaRPr lang="en-US" altLang="ja-JP" sz="54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8559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0568" y="256156"/>
            <a:ext cx="5601533" cy="6345688"/>
          </a:xfrm>
          <a:prstGeom prst="rect">
            <a:avLst/>
          </a:prstGeom>
          <a:noFill/>
          <a:effectLst>
            <a:softEdge rad="63500"/>
          </a:effectLst>
        </p:spPr>
        <p:txBody>
          <a:bodyPr vert="eaVert" wrap="square" rtlCol="0">
            <a:spAutoFit/>
          </a:bodyPr>
          <a:lstStyle/>
          <a:p>
            <a:r>
              <a:rPr lang="ja-JP" altLang="en-US" sz="4400" b="1" dirty="0">
                <a:latin typeface="游ゴシック" panose="020B0400000000000000" pitchFamily="50" charset="-128"/>
                <a:ea typeface="游ゴシック" panose="020B0400000000000000" pitchFamily="50" charset="-128"/>
              </a:rPr>
              <a:t>このようなわけであるからこそ、</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大いなる慈悲の心でおこされた本願はますますたのもしく、</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往生は間違いないと思います。　　　</a:t>
            </a:r>
            <a:r>
              <a:rPr lang="ja-JP" altLang="en-US" sz="3200" b="1" dirty="0">
                <a:latin typeface="游ゴシック" panose="020B0400000000000000" pitchFamily="50" charset="-128"/>
                <a:ea typeface="游ゴシック" panose="020B0400000000000000" pitchFamily="50" charset="-128"/>
              </a:rPr>
              <a:t>（現代語訳）</a:t>
            </a:r>
          </a:p>
          <a:p>
            <a:endParaRPr lang="ja-JP" altLang="en-US" sz="4400" b="1" dirty="0">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5848809" y="218056"/>
            <a:ext cx="2893100" cy="6345688"/>
          </a:xfrm>
          <a:prstGeom prst="rect">
            <a:avLst/>
          </a:prstGeom>
          <a:solidFill>
            <a:schemeClr val="bg1">
              <a:lumMod val="95000"/>
            </a:schemeClr>
          </a:solidFill>
          <a:ln>
            <a:solidFill>
              <a:schemeClr val="tx1"/>
            </a:solidFill>
          </a:ln>
        </p:spPr>
        <p:txBody>
          <a:bodyPr vert="eaVert" wrap="square" rtlCol="0">
            <a:spAutoFit/>
          </a:bodyPr>
          <a:lstStyle/>
          <a:p>
            <a:r>
              <a:rPr lang="ja-JP" altLang="en-US" sz="4400" b="1" dirty="0">
                <a:latin typeface="游ゴシック" panose="020B0400000000000000" pitchFamily="50" charset="-128"/>
                <a:ea typeface="游ゴシック" panose="020B0400000000000000" pitchFamily="50" charset="-128"/>
              </a:rPr>
              <a:t>これにつけてこそ、</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いよいよ大悲大願はたのもしく、</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往生は決定と存じ候へ。</a:t>
            </a:r>
          </a:p>
        </p:txBody>
      </p:sp>
    </p:spTree>
    <p:custDataLst>
      <p:tags r:id="rId1"/>
    </p:custDataLst>
    <p:extLst>
      <p:ext uri="{BB962C8B-B14F-4D97-AF65-F5344CB8AC3E}">
        <p14:creationId xmlns:p14="http://schemas.microsoft.com/office/powerpoint/2010/main" val="1195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uiExpand="1" build="p"/>
    </p:bld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 name="直線コネクタ 4"/>
          <p:cNvCxnSpPr/>
          <p:nvPr/>
        </p:nvCxnSpPr>
        <p:spPr>
          <a:xfrm>
            <a:off x="-94593" y="5115860"/>
            <a:ext cx="930749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xmlns="" id="{502E9B6C-98E2-41F7-B222-A111FB67D0C2}"/>
              </a:ext>
            </a:extLst>
          </p:cNvPr>
          <p:cNvSpPr txBox="1"/>
          <p:nvPr/>
        </p:nvSpPr>
        <p:spPr>
          <a:xfrm>
            <a:off x="2874468" y="5756708"/>
            <a:ext cx="3506237" cy="830997"/>
          </a:xfrm>
          <a:prstGeom prst="rect">
            <a:avLst/>
          </a:prstGeom>
          <a:noFill/>
        </p:spPr>
        <p:txBody>
          <a:bodyPr vert="horz" wrap="square" rtlCol="0">
            <a:spAutoFit/>
          </a:bodyPr>
          <a:lstStyle/>
          <a:p>
            <a:r>
              <a:rPr lang="ja-JP" altLang="en-US" sz="4800" b="1" dirty="0">
                <a:ln w="18415" cmpd="sng">
                  <a:solidFill>
                    <a:srgbClr val="FFFFFF"/>
                  </a:solidFill>
                  <a:prstDash val="solid"/>
                </a:ln>
                <a:solidFill>
                  <a:srgbClr val="FFFFFF"/>
                </a:solidFill>
                <a:latin typeface="游ゴシック" panose="020B0400000000000000" pitchFamily="50" charset="-128"/>
                <a:ea typeface="游ゴシック" panose="020B0400000000000000" pitchFamily="50" charset="-128"/>
              </a:rPr>
              <a:t>煩悩の凡夫</a:t>
            </a:r>
          </a:p>
        </p:txBody>
      </p:sp>
      <p:sp>
        <p:nvSpPr>
          <p:cNvPr id="7" name="タイトル 1"/>
          <p:cNvSpPr txBox="1">
            <a:spLocks/>
          </p:cNvSpPr>
          <p:nvPr/>
        </p:nvSpPr>
        <p:spPr>
          <a:xfrm>
            <a:off x="264085" y="447372"/>
            <a:ext cx="3578771" cy="3785652"/>
          </a:xfrm>
          <a:prstGeom prst="rect">
            <a:avLst/>
          </a:prstGeom>
        </p:spPr>
        <p:txBody>
          <a:bodyPr wrap="square">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4800" b="1" dirty="0">
                <a:solidFill>
                  <a:schemeClr val="bg1"/>
                </a:solidFill>
                <a:latin typeface="游ゴシック" panose="020B0400000000000000" pitchFamily="50" charset="-128"/>
                <a:ea typeface="游ゴシック" panose="020B0400000000000000" pitchFamily="50" charset="-128"/>
              </a:rPr>
              <a:t>この煩悩は</a:t>
            </a:r>
            <a:endParaRPr lang="en-US" altLang="ja-JP" sz="4800" b="1" dirty="0">
              <a:solidFill>
                <a:schemeClr val="bg1"/>
              </a:solidFill>
              <a:latin typeface="游ゴシック" panose="020B0400000000000000" pitchFamily="50" charset="-128"/>
              <a:ea typeface="游ゴシック" panose="020B0400000000000000" pitchFamily="50" charset="-128"/>
            </a:endParaRPr>
          </a:p>
          <a:p>
            <a:pPr>
              <a:lnSpc>
                <a:spcPct val="100000"/>
              </a:lnSpc>
            </a:pPr>
            <a:r>
              <a:rPr lang="ja-JP" altLang="en-US" sz="4800" b="1" dirty="0" err="1">
                <a:solidFill>
                  <a:schemeClr val="bg1"/>
                </a:solidFill>
                <a:latin typeface="游ゴシック" panose="020B0400000000000000" pitchFamily="50" charset="-128"/>
                <a:ea typeface="游ゴシック" panose="020B0400000000000000" pitchFamily="50" charset="-128"/>
              </a:rPr>
              <a:t>ほんっとに</a:t>
            </a:r>
            <a:endParaRPr lang="en-US" altLang="ja-JP" sz="4800" b="1" dirty="0">
              <a:solidFill>
                <a:schemeClr val="bg1"/>
              </a:solidFill>
              <a:latin typeface="游ゴシック" panose="020B0400000000000000" pitchFamily="50" charset="-128"/>
              <a:ea typeface="游ゴシック" panose="020B0400000000000000" pitchFamily="50" charset="-128"/>
            </a:endParaRPr>
          </a:p>
          <a:p>
            <a:pPr>
              <a:lnSpc>
                <a:spcPct val="100000"/>
              </a:lnSpc>
            </a:pPr>
            <a:r>
              <a:rPr lang="ja-JP" altLang="en-US" sz="4800" b="1" dirty="0">
                <a:solidFill>
                  <a:schemeClr val="bg1"/>
                </a:solidFill>
                <a:latin typeface="游ゴシック" panose="020B0400000000000000" pitchFamily="50" charset="-128"/>
                <a:ea typeface="游ゴシック" panose="020B0400000000000000" pitchFamily="50" charset="-128"/>
              </a:rPr>
              <a:t>どうにも</a:t>
            </a:r>
            <a:endParaRPr lang="en-US" altLang="ja-JP" sz="4800" b="1" dirty="0">
              <a:solidFill>
                <a:schemeClr val="bg1"/>
              </a:solidFill>
              <a:latin typeface="游ゴシック" panose="020B0400000000000000" pitchFamily="50" charset="-128"/>
              <a:ea typeface="游ゴシック" panose="020B0400000000000000" pitchFamily="50" charset="-128"/>
            </a:endParaRPr>
          </a:p>
          <a:p>
            <a:pPr>
              <a:lnSpc>
                <a:spcPct val="100000"/>
              </a:lnSpc>
            </a:pPr>
            <a:r>
              <a:rPr lang="ja-JP" altLang="en-US" sz="4800" b="1" dirty="0">
                <a:solidFill>
                  <a:schemeClr val="bg1"/>
                </a:solidFill>
                <a:latin typeface="游ゴシック" panose="020B0400000000000000" pitchFamily="50" charset="-128"/>
                <a:ea typeface="游ゴシック" panose="020B0400000000000000" pitchFamily="50" charset="-128"/>
              </a:rPr>
              <a:t>ならんなあ</a:t>
            </a:r>
            <a:r>
              <a:rPr lang="en-US" altLang="ja-JP" sz="4800" b="1" dirty="0">
                <a:solidFill>
                  <a:schemeClr val="bg1"/>
                </a:solidFill>
                <a:latin typeface="游ゴシック" panose="020B0400000000000000" pitchFamily="50" charset="-128"/>
                <a:ea typeface="游ゴシック" panose="020B0400000000000000" pitchFamily="50" charset="-128"/>
              </a:rPr>
              <a:t>…</a:t>
            </a:r>
          </a:p>
        </p:txBody>
      </p:sp>
      <p:grpSp>
        <p:nvGrpSpPr>
          <p:cNvPr id="2" name="グループ化 1"/>
          <p:cNvGrpSpPr/>
          <p:nvPr/>
        </p:nvGrpSpPr>
        <p:grpSpPr>
          <a:xfrm>
            <a:off x="3576437" y="677043"/>
            <a:ext cx="1714135" cy="4639220"/>
            <a:chOff x="2973630" y="464729"/>
            <a:chExt cx="1418129" cy="4045526"/>
          </a:xfrm>
        </p:grpSpPr>
        <p:sp>
          <p:nvSpPr>
            <p:cNvPr id="9" name="フリーフォーム 8"/>
            <p:cNvSpPr/>
            <p:nvPr/>
          </p:nvSpPr>
          <p:spPr>
            <a:xfrm>
              <a:off x="2988768" y="1950978"/>
              <a:ext cx="1302350" cy="2559277"/>
            </a:xfrm>
            <a:custGeom>
              <a:avLst/>
              <a:gdLst>
                <a:gd name="connsiteX0" fmla="*/ 166319 w 546329"/>
                <a:gd name="connsiteY0" fmla="*/ 133156 h 1352560"/>
                <a:gd name="connsiteX1" fmla="*/ 166319 w 546329"/>
                <a:gd name="connsiteY1" fmla="*/ 133156 h 1352560"/>
                <a:gd name="connsiteX2" fmla="*/ 213820 w 546329"/>
                <a:gd name="connsiteY2" fmla="*/ 240034 h 1352560"/>
                <a:gd name="connsiteX3" fmla="*/ 213820 w 546329"/>
                <a:gd name="connsiteY3" fmla="*/ 394413 h 1352560"/>
                <a:gd name="connsiteX4" fmla="*/ 106942 w 546329"/>
                <a:gd name="connsiteY4" fmla="*/ 489416 h 1352560"/>
                <a:gd name="connsiteX5" fmla="*/ 83192 w 546329"/>
                <a:gd name="connsiteY5" fmla="*/ 525042 h 1352560"/>
                <a:gd name="connsiteX6" fmla="*/ 23815 w 546329"/>
                <a:gd name="connsiteY6" fmla="*/ 584419 h 1352560"/>
                <a:gd name="connsiteX7" fmla="*/ 64 w 546329"/>
                <a:gd name="connsiteY7" fmla="*/ 667546 h 1352560"/>
                <a:gd name="connsiteX8" fmla="*/ 59441 w 546329"/>
                <a:gd name="connsiteY8" fmla="*/ 738798 h 1352560"/>
                <a:gd name="connsiteX9" fmla="*/ 118818 w 546329"/>
                <a:gd name="connsiteY9" fmla="*/ 750673 h 1352560"/>
                <a:gd name="connsiteX10" fmla="*/ 201945 w 546329"/>
                <a:gd name="connsiteY10" fmla="*/ 774424 h 1352560"/>
                <a:gd name="connsiteX11" fmla="*/ 190069 w 546329"/>
                <a:gd name="connsiteY11" fmla="*/ 988180 h 1352560"/>
                <a:gd name="connsiteX12" fmla="*/ 166319 w 546329"/>
                <a:gd name="connsiteY12" fmla="*/ 1047556 h 1352560"/>
                <a:gd name="connsiteX13" fmla="*/ 95067 w 546329"/>
                <a:gd name="connsiteY13" fmla="*/ 1118808 h 1352560"/>
                <a:gd name="connsiteX14" fmla="*/ 95067 w 546329"/>
                <a:gd name="connsiteY14" fmla="*/ 1273187 h 1352560"/>
                <a:gd name="connsiteX15" fmla="*/ 166319 w 546329"/>
                <a:gd name="connsiteY15" fmla="*/ 1296938 h 1352560"/>
                <a:gd name="connsiteX16" fmla="*/ 237571 w 546329"/>
                <a:gd name="connsiteY16" fmla="*/ 1320689 h 1352560"/>
                <a:gd name="connsiteX17" fmla="*/ 273197 w 546329"/>
                <a:gd name="connsiteY17" fmla="*/ 1332564 h 1352560"/>
                <a:gd name="connsiteX18" fmla="*/ 308823 w 546329"/>
                <a:gd name="connsiteY18" fmla="*/ 1344439 h 1352560"/>
                <a:gd name="connsiteX19" fmla="*/ 534454 w 546329"/>
                <a:gd name="connsiteY19" fmla="*/ 1296938 h 1352560"/>
                <a:gd name="connsiteX20" fmla="*/ 546329 w 546329"/>
                <a:gd name="connsiteY20" fmla="*/ 1237562 h 1352560"/>
                <a:gd name="connsiteX21" fmla="*/ 534454 w 546329"/>
                <a:gd name="connsiteY21" fmla="*/ 1142559 h 1352560"/>
                <a:gd name="connsiteX22" fmla="*/ 510703 w 546329"/>
                <a:gd name="connsiteY22" fmla="*/ 1106933 h 1352560"/>
                <a:gd name="connsiteX23" fmla="*/ 486953 w 546329"/>
                <a:gd name="connsiteY23" fmla="*/ 1047556 h 1352560"/>
                <a:gd name="connsiteX24" fmla="*/ 498828 w 546329"/>
                <a:gd name="connsiteY24" fmla="*/ 952554 h 1352560"/>
                <a:gd name="connsiteX25" fmla="*/ 510703 w 546329"/>
                <a:gd name="connsiteY25" fmla="*/ 869426 h 1352560"/>
                <a:gd name="connsiteX26" fmla="*/ 451327 w 546329"/>
                <a:gd name="connsiteY26" fmla="*/ 845676 h 1352560"/>
                <a:gd name="connsiteX27" fmla="*/ 415701 w 546329"/>
                <a:gd name="connsiteY27" fmla="*/ 821925 h 1352560"/>
                <a:gd name="connsiteX28" fmla="*/ 380075 w 546329"/>
                <a:gd name="connsiteY28" fmla="*/ 774424 h 1352560"/>
                <a:gd name="connsiteX29" fmla="*/ 344449 w 546329"/>
                <a:gd name="connsiteY29" fmla="*/ 715047 h 1352560"/>
                <a:gd name="connsiteX30" fmla="*/ 320698 w 546329"/>
                <a:gd name="connsiteY30" fmla="*/ 679421 h 1352560"/>
                <a:gd name="connsiteX31" fmla="*/ 308823 w 546329"/>
                <a:gd name="connsiteY31" fmla="*/ 643795 h 1352560"/>
                <a:gd name="connsiteX32" fmla="*/ 273197 w 546329"/>
                <a:gd name="connsiteY32" fmla="*/ 608169 h 1352560"/>
                <a:gd name="connsiteX33" fmla="*/ 308823 w 546329"/>
                <a:gd name="connsiteY33" fmla="*/ 489416 h 1352560"/>
                <a:gd name="connsiteX34" fmla="*/ 296947 w 546329"/>
                <a:gd name="connsiteY34" fmla="*/ 382538 h 1352560"/>
                <a:gd name="connsiteX35" fmla="*/ 273197 w 546329"/>
                <a:gd name="connsiteY35" fmla="*/ 346912 h 1352560"/>
                <a:gd name="connsiteX36" fmla="*/ 249446 w 546329"/>
                <a:gd name="connsiteY36" fmla="*/ 287536 h 1352560"/>
                <a:gd name="connsiteX37" fmla="*/ 225695 w 546329"/>
                <a:gd name="connsiteY37" fmla="*/ 133156 h 1352560"/>
                <a:gd name="connsiteX38" fmla="*/ 213820 w 546329"/>
                <a:gd name="connsiteY38" fmla="*/ 97530 h 1352560"/>
                <a:gd name="connsiteX39" fmla="*/ 201945 w 546329"/>
                <a:gd name="connsiteY39" fmla="*/ 38154 h 1352560"/>
                <a:gd name="connsiteX40" fmla="*/ 190069 w 546329"/>
                <a:gd name="connsiteY40" fmla="*/ 2528 h 1352560"/>
                <a:gd name="connsiteX41" fmla="*/ 166319 w 546329"/>
                <a:gd name="connsiteY41" fmla="*/ 133156 h 13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46329" h="1352560">
                  <a:moveTo>
                    <a:pt x="166319" y="133156"/>
                  </a:moveTo>
                  <a:lnTo>
                    <a:pt x="166319" y="133156"/>
                  </a:lnTo>
                  <a:cubicBezTo>
                    <a:pt x="182153" y="168782"/>
                    <a:pt x="199825" y="203646"/>
                    <a:pt x="213820" y="240034"/>
                  </a:cubicBezTo>
                  <a:cubicBezTo>
                    <a:pt x="231456" y="285889"/>
                    <a:pt x="233937" y="351305"/>
                    <a:pt x="213820" y="394413"/>
                  </a:cubicBezTo>
                  <a:cubicBezTo>
                    <a:pt x="195452" y="433772"/>
                    <a:pt x="143755" y="464873"/>
                    <a:pt x="106942" y="489416"/>
                  </a:cubicBezTo>
                  <a:cubicBezTo>
                    <a:pt x="99025" y="501291"/>
                    <a:pt x="93284" y="514950"/>
                    <a:pt x="83192" y="525042"/>
                  </a:cubicBezTo>
                  <a:cubicBezTo>
                    <a:pt x="4020" y="604215"/>
                    <a:pt x="87154" y="489412"/>
                    <a:pt x="23815" y="584419"/>
                  </a:cubicBezTo>
                  <a:cubicBezTo>
                    <a:pt x="19255" y="598098"/>
                    <a:pt x="-1291" y="656704"/>
                    <a:pt x="64" y="667546"/>
                  </a:cubicBezTo>
                  <a:cubicBezTo>
                    <a:pt x="4097" y="699807"/>
                    <a:pt x="30129" y="727806"/>
                    <a:pt x="59441" y="738798"/>
                  </a:cubicBezTo>
                  <a:cubicBezTo>
                    <a:pt x="78340" y="745885"/>
                    <a:pt x="99114" y="746294"/>
                    <a:pt x="118818" y="750673"/>
                  </a:cubicBezTo>
                  <a:cubicBezTo>
                    <a:pt x="163543" y="760612"/>
                    <a:pt x="162278" y="761202"/>
                    <a:pt x="201945" y="774424"/>
                  </a:cubicBezTo>
                  <a:cubicBezTo>
                    <a:pt x="231103" y="861901"/>
                    <a:pt x="223413" y="821459"/>
                    <a:pt x="190069" y="988180"/>
                  </a:cubicBezTo>
                  <a:cubicBezTo>
                    <a:pt x="185888" y="1009083"/>
                    <a:pt x="178857" y="1030316"/>
                    <a:pt x="166319" y="1047556"/>
                  </a:cubicBezTo>
                  <a:cubicBezTo>
                    <a:pt x="146563" y="1074720"/>
                    <a:pt x="95067" y="1118808"/>
                    <a:pt x="95067" y="1118808"/>
                  </a:cubicBezTo>
                  <a:cubicBezTo>
                    <a:pt x="77523" y="1171440"/>
                    <a:pt x="46804" y="1218891"/>
                    <a:pt x="95067" y="1273187"/>
                  </a:cubicBezTo>
                  <a:cubicBezTo>
                    <a:pt x="111700" y="1291899"/>
                    <a:pt x="142568" y="1289021"/>
                    <a:pt x="166319" y="1296938"/>
                  </a:cubicBezTo>
                  <a:lnTo>
                    <a:pt x="237571" y="1320689"/>
                  </a:lnTo>
                  <a:lnTo>
                    <a:pt x="273197" y="1332564"/>
                  </a:lnTo>
                  <a:lnTo>
                    <a:pt x="308823" y="1344439"/>
                  </a:lnTo>
                  <a:cubicBezTo>
                    <a:pt x="395756" y="1339325"/>
                    <a:pt x="500664" y="1387043"/>
                    <a:pt x="534454" y="1296938"/>
                  </a:cubicBezTo>
                  <a:cubicBezTo>
                    <a:pt x="541541" y="1278039"/>
                    <a:pt x="542371" y="1257354"/>
                    <a:pt x="546329" y="1237562"/>
                  </a:cubicBezTo>
                  <a:cubicBezTo>
                    <a:pt x="542371" y="1205894"/>
                    <a:pt x="542851" y="1173349"/>
                    <a:pt x="534454" y="1142559"/>
                  </a:cubicBezTo>
                  <a:cubicBezTo>
                    <a:pt x="530699" y="1128789"/>
                    <a:pt x="517086" y="1119699"/>
                    <a:pt x="510703" y="1106933"/>
                  </a:cubicBezTo>
                  <a:cubicBezTo>
                    <a:pt x="501170" y="1087867"/>
                    <a:pt x="494870" y="1067348"/>
                    <a:pt x="486953" y="1047556"/>
                  </a:cubicBezTo>
                  <a:cubicBezTo>
                    <a:pt x="490911" y="1015889"/>
                    <a:pt x="490431" y="983343"/>
                    <a:pt x="498828" y="952554"/>
                  </a:cubicBezTo>
                  <a:cubicBezTo>
                    <a:pt x="507780" y="919730"/>
                    <a:pt x="553317" y="912040"/>
                    <a:pt x="510703" y="869426"/>
                  </a:cubicBezTo>
                  <a:cubicBezTo>
                    <a:pt x="495630" y="854353"/>
                    <a:pt x="470393" y="855209"/>
                    <a:pt x="451327" y="845676"/>
                  </a:cubicBezTo>
                  <a:cubicBezTo>
                    <a:pt x="438561" y="839293"/>
                    <a:pt x="425793" y="832017"/>
                    <a:pt x="415701" y="821925"/>
                  </a:cubicBezTo>
                  <a:cubicBezTo>
                    <a:pt x="401706" y="807930"/>
                    <a:pt x="391054" y="790892"/>
                    <a:pt x="380075" y="774424"/>
                  </a:cubicBezTo>
                  <a:cubicBezTo>
                    <a:pt x="367272" y="755219"/>
                    <a:pt x="356682" y="734620"/>
                    <a:pt x="344449" y="715047"/>
                  </a:cubicBezTo>
                  <a:cubicBezTo>
                    <a:pt x="336885" y="702944"/>
                    <a:pt x="328615" y="691296"/>
                    <a:pt x="320698" y="679421"/>
                  </a:cubicBezTo>
                  <a:cubicBezTo>
                    <a:pt x="316740" y="667546"/>
                    <a:pt x="315767" y="654210"/>
                    <a:pt x="308823" y="643795"/>
                  </a:cubicBezTo>
                  <a:cubicBezTo>
                    <a:pt x="299507" y="629821"/>
                    <a:pt x="274868" y="624880"/>
                    <a:pt x="273197" y="608169"/>
                  </a:cubicBezTo>
                  <a:cubicBezTo>
                    <a:pt x="272151" y="597706"/>
                    <a:pt x="300098" y="515589"/>
                    <a:pt x="308823" y="489416"/>
                  </a:cubicBezTo>
                  <a:cubicBezTo>
                    <a:pt x="304864" y="453790"/>
                    <a:pt x="305641" y="417313"/>
                    <a:pt x="296947" y="382538"/>
                  </a:cubicBezTo>
                  <a:cubicBezTo>
                    <a:pt x="293485" y="368692"/>
                    <a:pt x="279580" y="359677"/>
                    <a:pt x="273197" y="346912"/>
                  </a:cubicBezTo>
                  <a:cubicBezTo>
                    <a:pt x="263664" y="327846"/>
                    <a:pt x="257363" y="307328"/>
                    <a:pt x="249446" y="287536"/>
                  </a:cubicBezTo>
                  <a:cubicBezTo>
                    <a:pt x="242234" y="229838"/>
                    <a:pt x="239298" y="187566"/>
                    <a:pt x="225695" y="133156"/>
                  </a:cubicBezTo>
                  <a:cubicBezTo>
                    <a:pt x="222659" y="121012"/>
                    <a:pt x="216856" y="109674"/>
                    <a:pt x="213820" y="97530"/>
                  </a:cubicBezTo>
                  <a:cubicBezTo>
                    <a:pt x="208925" y="77949"/>
                    <a:pt x="206840" y="57735"/>
                    <a:pt x="201945" y="38154"/>
                  </a:cubicBezTo>
                  <a:cubicBezTo>
                    <a:pt x="198909" y="26010"/>
                    <a:pt x="192524" y="-9747"/>
                    <a:pt x="190069" y="2528"/>
                  </a:cubicBezTo>
                  <a:cubicBezTo>
                    <a:pt x="183858" y="33580"/>
                    <a:pt x="170277" y="111385"/>
                    <a:pt x="166319" y="133156"/>
                  </a:cubicBezTo>
                  <a:close/>
                </a:path>
              </a:pathLst>
            </a:custGeom>
            <a:solidFill>
              <a:srgbClr val="FF3300">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10" name="フリーフォーム 9"/>
            <p:cNvSpPr/>
            <p:nvPr/>
          </p:nvSpPr>
          <p:spPr>
            <a:xfrm rot="312072">
              <a:off x="2973630" y="464729"/>
              <a:ext cx="1418129" cy="4000932"/>
            </a:xfrm>
            <a:custGeom>
              <a:avLst/>
              <a:gdLst>
                <a:gd name="connsiteX0" fmla="*/ 166319 w 546329"/>
                <a:gd name="connsiteY0" fmla="*/ 133156 h 1352560"/>
                <a:gd name="connsiteX1" fmla="*/ 166319 w 546329"/>
                <a:gd name="connsiteY1" fmla="*/ 133156 h 1352560"/>
                <a:gd name="connsiteX2" fmla="*/ 213820 w 546329"/>
                <a:gd name="connsiteY2" fmla="*/ 240034 h 1352560"/>
                <a:gd name="connsiteX3" fmla="*/ 213820 w 546329"/>
                <a:gd name="connsiteY3" fmla="*/ 394413 h 1352560"/>
                <a:gd name="connsiteX4" fmla="*/ 106942 w 546329"/>
                <a:gd name="connsiteY4" fmla="*/ 489416 h 1352560"/>
                <a:gd name="connsiteX5" fmla="*/ 83192 w 546329"/>
                <a:gd name="connsiteY5" fmla="*/ 525042 h 1352560"/>
                <a:gd name="connsiteX6" fmla="*/ 23815 w 546329"/>
                <a:gd name="connsiteY6" fmla="*/ 584419 h 1352560"/>
                <a:gd name="connsiteX7" fmla="*/ 64 w 546329"/>
                <a:gd name="connsiteY7" fmla="*/ 667546 h 1352560"/>
                <a:gd name="connsiteX8" fmla="*/ 59441 w 546329"/>
                <a:gd name="connsiteY8" fmla="*/ 738798 h 1352560"/>
                <a:gd name="connsiteX9" fmla="*/ 118818 w 546329"/>
                <a:gd name="connsiteY9" fmla="*/ 750673 h 1352560"/>
                <a:gd name="connsiteX10" fmla="*/ 201945 w 546329"/>
                <a:gd name="connsiteY10" fmla="*/ 774424 h 1352560"/>
                <a:gd name="connsiteX11" fmla="*/ 190069 w 546329"/>
                <a:gd name="connsiteY11" fmla="*/ 988180 h 1352560"/>
                <a:gd name="connsiteX12" fmla="*/ 166319 w 546329"/>
                <a:gd name="connsiteY12" fmla="*/ 1047556 h 1352560"/>
                <a:gd name="connsiteX13" fmla="*/ 95067 w 546329"/>
                <a:gd name="connsiteY13" fmla="*/ 1118808 h 1352560"/>
                <a:gd name="connsiteX14" fmla="*/ 95067 w 546329"/>
                <a:gd name="connsiteY14" fmla="*/ 1273187 h 1352560"/>
                <a:gd name="connsiteX15" fmla="*/ 166319 w 546329"/>
                <a:gd name="connsiteY15" fmla="*/ 1296938 h 1352560"/>
                <a:gd name="connsiteX16" fmla="*/ 237571 w 546329"/>
                <a:gd name="connsiteY16" fmla="*/ 1320689 h 1352560"/>
                <a:gd name="connsiteX17" fmla="*/ 273197 w 546329"/>
                <a:gd name="connsiteY17" fmla="*/ 1332564 h 1352560"/>
                <a:gd name="connsiteX18" fmla="*/ 308823 w 546329"/>
                <a:gd name="connsiteY18" fmla="*/ 1344439 h 1352560"/>
                <a:gd name="connsiteX19" fmla="*/ 534454 w 546329"/>
                <a:gd name="connsiteY19" fmla="*/ 1296938 h 1352560"/>
                <a:gd name="connsiteX20" fmla="*/ 546329 w 546329"/>
                <a:gd name="connsiteY20" fmla="*/ 1237562 h 1352560"/>
                <a:gd name="connsiteX21" fmla="*/ 534454 w 546329"/>
                <a:gd name="connsiteY21" fmla="*/ 1142559 h 1352560"/>
                <a:gd name="connsiteX22" fmla="*/ 510703 w 546329"/>
                <a:gd name="connsiteY22" fmla="*/ 1106933 h 1352560"/>
                <a:gd name="connsiteX23" fmla="*/ 486953 w 546329"/>
                <a:gd name="connsiteY23" fmla="*/ 1047556 h 1352560"/>
                <a:gd name="connsiteX24" fmla="*/ 498828 w 546329"/>
                <a:gd name="connsiteY24" fmla="*/ 952554 h 1352560"/>
                <a:gd name="connsiteX25" fmla="*/ 510703 w 546329"/>
                <a:gd name="connsiteY25" fmla="*/ 869426 h 1352560"/>
                <a:gd name="connsiteX26" fmla="*/ 451327 w 546329"/>
                <a:gd name="connsiteY26" fmla="*/ 845676 h 1352560"/>
                <a:gd name="connsiteX27" fmla="*/ 415701 w 546329"/>
                <a:gd name="connsiteY27" fmla="*/ 821925 h 1352560"/>
                <a:gd name="connsiteX28" fmla="*/ 380075 w 546329"/>
                <a:gd name="connsiteY28" fmla="*/ 774424 h 1352560"/>
                <a:gd name="connsiteX29" fmla="*/ 344449 w 546329"/>
                <a:gd name="connsiteY29" fmla="*/ 715047 h 1352560"/>
                <a:gd name="connsiteX30" fmla="*/ 320698 w 546329"/>
                <a:gd name="connsiteY30" fmla="*/ 679421 h 1352560"/>
                <a:gd name="connsiteX31" fmla="*/ 308823 w 546329"/>
                <a:gd name="connsiteY31" fmla="*/ 643795 h 1352560"/>
                <a:gd name="connsiteX32" fmla="*/ 273197 w 546329"/>
                <a:gd name="connsiteY32" fmla="*/ 608169 h 1352560"/>
                <a:gd name="connsiteX33" fmla="*/ 308823 w 546329"/>
                <a:gd name="connsiteY33" fmla="*/ 489416 h 1352560"/>
                <a:gd name="connsiteX34" fmla="*/ 296947 w 546329"/>
                <a:gd name="connsiteY34" fmla="*/ 382538 h 1352560"/>
                <a:gd name="connsiteX35" fmla="*/ 273197 w 546329"/>
                <a:gd name="connsiteY35" fmla="*/ 346912 h 1352560"/>
                <a:gd name="connsiteX36" fmla="*/ 249446 w 546329"/>
                <a:gd name="connsiteY36" fmla="*/ 287536 h 1352560"/>
                <a:gd name="connsiteX37" fmla="*/ 225695 w 546329"/>
                <a:gd name="connsiteY37" fmla="*/ 133156 h 1352560"/>
                <a:gd name="connsiteX38" fmla="*/ 213820 w 546329"/>
                <a:gd name="connsiteY38" fmla="*/ 97530 h 1352560"/>
                <a:gd name="connsiteX39" fmla="*/ 201945 w 546329"/>
                <a:gd name="connsiteY39" fmla="*/ 38154 h 1352560"/>
                <a:gd name="connsiteX40" fmla="*/ 190069 w 546329"/>
                <a:gd name="connsiteY40" fmla="*/ 2528 h 1352560"/>
                <a:gd name="connsiteX41" fmla="*/ 166319 w 546329"/>
                <a:gd name="connsiteY41" fmla="*/ 133156 h 13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46329" h="1352560">
                  <a:moveTo>
                    <a:pt x="166319" y="133156"/>
                  </a:moveTo>
                  <a:lnTo>
                    <a:pt x="166319" y="133156"/>
                  </a:lnTo>
                  <a:cubicBezTo>
                    <a:pt x="182153" y="168782"/>
                    <a:pt x="199825" y="203646"/>
                    <a:pt x="213820" y="240034"/>
                  </a:cubicBezTo>
                  <a:cubicBezTo>
                    <a:pt x="231456" y="285889"/>
                    <a:pt x="233937" y="351305"/>
                    <a:pt x="213820" y="394413"/>
                  </a:cubicBezTo>
                  <a:cubicBezTo>
                    <a:pt x="195452" y="433772"/>
                    <a:pt x="143755" y="464873"/>
                    <a:pt x="106942" y="489416"/>
                  </a:cubicBezTo>
                  <a:cubicBezTo>
                    <a:pt x="99025" y="501291"/>
                    <a:pt x="93284" y="514950"/>
                    <a:pt x="83192" y="525042"/>
                  </a:cubicBezTo>
                  <a:cubicBezTo>
                    <a:pt x="4020" y="604215"/>
                    <a:pt x="87154" y="489412"/>
                    <a:pt x="23815" y="584419"/>
                  </a:cubicBezTo>
                  <a:cubicBezTo>
                    <a:pt x="19255" y="598098"/>
                    <a:pt x="-1291" y="656704"/>
                    <a:pt x="64" y="667546"/>
                  </a:cubicBezTo>
                  <a:cubicBezTo>
                    <a:pt x="4097" y="699807"/>
                    <a:pt x="30129" y="727806"/>
                    <a:pt x="59441" y="738798"/>
                  </a:cubicBezTo>
                  <a:cubicBezTo>
                    <a:pt x="78340" y="745885"/>
                    <a:pt x="99114" y="746294"/>
                    <a:pt x="118818" y="750673"/>
                  </a:cubicBezTo>
                  <a:cubicBezTo>
                    <a:pt x="163543" y="760612"/>
                    <a:pt x="162278" y="761202"/>
                    <a:pt x="201945" y="774424"/>
                  </a:cubicBezTo>
                  <a:cubicBezTo>
                    <a:pt x="231103" y="861901"/>
                    <a:pt x="223413" y="821459"/>
                    <a:pt x="190069" y="988180"/>
                  </a:cubicBezTo>
                  <a:cubicBezTo>
                    <a:pt x="185888" y="1009083"/>
                    <a:pt x="178857" y="1030316"/>
                    <a:pt x="166319" y="1047556"/>
                  </a:cubicBezTo>
                  <a:cubicBezTo>
                    <a:pt x="146563" y="1074720"/>
                    <a:pt x="95067" y="1118808"/>
                    <a:pt x="95067" y="1118808"/>
                  </a:cubicBezTo>
                  <a:cubicBezTo>
                    <a:pt x="77523" y="1171440"/>
                    <a:pt x="46804" y="1218891"/>
                    <a:pt x="95067" y="1273187"/>
                  </a:cubicBezTo>
                  <a:cubicBezTo>
                    <a:pt x="111700" y="1291899"/>
                    <a:pt x="142568" y="1289021"/>
                    <a:pt x="166319" y="1296938"/>
                  </a:cubicBezTo>
                  <a:lnTo>
                    <a:pt x="237571" y="1320689"/>
                  </a:lnTo>
                  <a:lnTo>
                    <a:pt x="273197" y="1332564"/>
                  </a:lnTo>
                  <a:lnTo>
                    <a:pt x="308823" y="1344439"/>
                  </a:lnTo>
                  <a:cubicBezTo>
                    <a:pt x="395756" y="1339325"/>
                    <a:pt x="500664" y="1387043"/>
                    <a:pt x="534454" y="1296938"/>
                  </a:cubicBezTo>
                  <a:cubicBezTo>
                    <a:pt x="541541" y="1278039"/>
                    <a:pt x="542371" y="1257354"/>
                    <a:pt x="546329" y="1237562"/>
                  </a:cubicBezTo>
                  <a:cubicBezTo>
                    <a:pt x="542371" y="1205894"/>
                    <a:pt x="542851" y="1173349"/>
                    <a:pt x="534454" y="1142559"/>
                  </a:cubicBezTo>
                  <a:cubicBezTo>
                    <a:pt x="530699" y="1128789"/>
                    <a:pt x="517086" y="1119699"/>
                    <a:pt x="510703" y="1106933"/>
                  </a:cubicBezTo>
                  <a:cubicBezTo>
                    <a:pt x="501170" y="1087867"/>
                    <a:pt x="494870" y="1067348"/>
                    <a:pt x="486953" y="1047556"/>
                  </a:cubicBezTo>
                  <a:cubicBezTo>
                    <a:pt x="490911" y="1015889"/>
                    <a:pt x="490431" y="983343"/>
                    <a:pt x="498828" y="952554"/>
                  </a:cubicBezTo>
                  <a:cubicBezTo>
                    <a:pt x="507780" y="919730"/>
                    <a:pt x="553317" y="912040"/>
                    <a:pt x="510703" y="869426"/>
                  </a:cubicBezTo>
                  <a:cubicBezTo>
                    <a:pt x="495630" y="854353"/>
                    <a:pt x="470393" y="855209"/>
                    <a:pt x="451327" y="845676"/>
                  </a:cubicBezTo>
                  <a:cubicBezTo>
                    <a:pt x="438561" y="839293"/>
                    <a:pt x="425793" y="832017"/>
                    <a:pt x="415701" y="821925"/>
                  </a:cubicBezTo>
                  <a:cubicBezTo>
                    <a:pt x="401706" y="807930"/>
                    <a:pt x="391054" y="790892"/>
                    <a:pt x="380075" y="774424"/>
                  </a:cubicBezTo>
                  <a:cubicBezTo>
                    <a:pt x="367272" y="755219"/>
                    <a:pt x="356682" y="734620"/>
                    <a:pt x="344449" y="715047"/>
                  </a:cubicBezTo>
                  <a:cubicBezTo>
                    <a:pt x="336885" y="702944"/>
                    <a:pt x="328615" y="691296"/>
                    <a:pt x="320698" y="679421"/>
                  </a:cubicBezTo>
                  <a:cubicBezTo>
                    <a:pt x="316740" y="667546"/>
                    <a:pt x="315767" y="654210"/>
                    <a:pt x="308823" y="643795"/>
                  </a:cubicBezTo>
                  <a:cubicBezTo>
                    <a:pt x="299507" y="629821"/>
                    <a:pt x="274868" y="624880"/>
                    <a:pt x="273197" y="608169"/>
                  </a:cubicBezTo>
                  <a:cubicBezTo>
                    <a:pt x="272151" y="597706"/>
                    <a:pt x="300098" y="515589"/>
                    <a:pt x="308823" y="489416"/>
                  </a:cubicBezTo>
                  <a:cubicBezTo>
                    <a:pt x="304864" y="453790"/>
                    <a:pt x="305641" y="417313"/>
                    <a:pt x="296947" y="382538"/>
                  </a:cubicBezTo>
                  <a:cubicBezTo>
                    <a:pt x="293485" y="368692"/>
                    <a:pt x="279580" y="359677"/>
                    <a:pt x="273197" y="346912"/>
                  </a:cubicBezTo>
                  <a:cubicBezTo>
                    <a:pt x="263664" y="327846"/>
                    <a:pt x="257363" y="307328"/>
                    <a:pt x="249446" y="287536"/>
                  </a:cubicBezTo>
                  <a:cubicBezTo>
                    <a:pt x="242234" y="229838"/>
                    <a:pt x="239298" y="187566"/>
                    <a:pt x="225695" y="133156"/>
                  </a:cubicBezTo>
                  <a:cubicBezTo>
                    <a:pt x="222659" y="121012"/>
                    <a:pt x="216856" y="109674"/>
                    <a:pt x="213820" y="97530"/>
                  </a:cubicBezTo>
                  <a:cubicBezTo>
                    <a:pt x="208925" y="77949"/>
                    <a:pt x="206840" y="57735"/>
                    <a:pt x="201945" y="38154"/>
                  </a:cubicBezTo>
                  <a:cubicBezTo>
                    <a:pt x="198909" y="26010"/>
                    <a:pt x="192524" y="-9747"/>
                    <a:pt x="190069" y="2528"/>
                  </a:cubicBezTo>
                  <a:cubicBezTo>
                    <a:pt x="183858" y="33580"/>
                    <a:pt x="170277" y="111385"/>
                    <a:pt x="166319" y="133156"/>
                  </a:cubicBezTo>
                  <a:close/>
                </a:path>
              </a:pathLst>
            </a:custGeom>
            <a:solidFill>
              <a:srgbClr val="FF3300">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grpSp>
      <p:pic>
        <p:nvPicPr>
          <p:cNvPr id="4" name="Picture 2" descr="C:\Users\yoshindo\Documents\00USBバックアップ\00USBバックアップ_main\00大学講義\9999過去\2018京女仏教学IB\181206相愛\pic\救い２.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674500" y="3252919"/>
            <a:ext cx="3257550" cy="3148012"/>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1"/>
          <p:cNvSpPr txBox="1">
            <a:spLocks/>
          </p:cNvSpPr>
          <p:nvPr/>
        </p:nvSpPr>
        <p:spPr>
          <a:xfrm>
            <a:off x="5464735" y="447372"/>
            <a:ext cx="3774515" cy="3785652"/>
          </a:xfrm>
          <a:prstGeom prst="rect">
            <a:avLst/>
          </a:prstGeom>
        </p:spPr>
        <p:txBody>
          <a:bodyPr wrap="square">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4800" b="1" dirty="0">
                <a:solidFill>
                  <a:schemeClr val="bg1"/>
                </a:solidFill>
                <a:latin typeface="游ゴシック" panose="020B0400000000000000" pitchFamily="50" charset="-128"/>
                <a:ea typeface="游ゴシック" panose="020B0400000000000000" pitchFamily="50" charset="-128"/>
              </a:rPr>
              <a:t>この煩悩が</a:t>
            </a:r>
            <a:endParaRPr lang="en-US" altLang="ja-JP" sz="4800" b="1" dirty="0">
              <a:solidFill>
                <a:schemeClr val="bg1"/>
              </a:solidFill>
              <a:latin typeface="游ゴシック" panose="020B0400000000000000" pitchFamily="50" charset="-128"/>
              <a:ea typeface="游ゴシック" panose="020B0400000000000000" pitchFamily="50" charset="-128"/>
            </a:endParaRPr>
          </a:p>
          <a:p>
            <a:pPr>
              <a:lnSpc>
                <a:spcPct val="100000"/>
              </a:lnSpc>
            </a:pPr>
            <a:r>
              <a:rPr lang="ja-JP" altLang="en-US" sz="4800" b="1" dirty="0">
                <a:solidFill>
                  <a:schemeClr val="bg1"/>
                </a:solidFill>
                <a:latin typeface="游ゴシック" panose="020B0400000000000000" pitchFamily="50" charset="-128"/>
                <a:ea typeface="游ゴシック" panose="020B0400000000000000" pitchFamily="50" charset="-128"/>
              </a:rPr>
              <a:t>阿弥陀仏の</a:t>
            </a:r>
            <a:endParaRPr lang="en-US" altLang="ja-JP" sz="4800" b="1" dirty="0">
              <a:solidFill>
                <a:schemeClr val="bg1"/>
              </a:solidFill>
              <a:latin typeface="游ゴシック" panose="020B0400000000000000" pitchFamily="50" charset="-128"/>
              <a:ea typeface="游ゴシック" panose="020B0400000000000000" pitchFamily="50" charset="-128"/>
            </a:endParaRPr>
          </a:p>
          <a:p>
            <a:pPr>
              <a:lnSpc>
                <a:spcPct val="100000"/>
              </a:lnSpc>
            </a:pPr>
            <a:r>
              <a:rPr lang="ja-JP" altLang="en-US" sz="4800" b="1" dirty="0">
                <a:solidFill>
                  <a:schemeClr val="bg1"/>
                </a:solidFill>
                <a:latin typeface="游ゴシック" panose="020B0400000000000000" pitchFamily="50" charset="-128"/>
                <a:ea typeface="游ゴシック" panose="020B0400000000000000" pitchFamily="50" charset="-128"/>
              </a:rPr>
              <a:t>お目当て</a:t>
            </a:r>
            <a:endParaRPr lang="en-US" altLang="ja-JP" sz="4800" b="1" dirty="0">
              <a:solidFill>
                <a:schemeClr val="bg1"/>
              </a:solidFill>
              <a:latin typeface="游ゴシック" panose="020B0400000000000000" pitchFamily="50" charset="-128"/>
              <a:ea typeface="游ゴシック" panose="020B0400000000000000" pitchFamily="50" charset="-128"/>
            </a:endParaRPr>
          </a:p>
          <a:p>
            <a:pPr>
              <a:lnSpc>
                <a:spcPct val="100000"/>
              </a:lnSpc>
            </a:pPr>
            <a:r>
              <a:rPr lang="ja-JP" altLang="en-US" sz="4800" b="1" dirty="0">
                <a:solidFill>
                  <a:schemeClr val="bg1"/>
                </a:solidFill>
                <a:latin typeface="游ゴシック" panose="020B0400000000000000" pitchFamily="50" charset="-128"/>
                <a:ea typeface="游ゴシック" panose="020B0400000000000000" pitchFamily="50" charset="-128"/>
              </a:rPr>
              <a:t>なんだなあ</a:t>
            </a:r>
            <a:r>
              <a:rPr lang="en-US" altLang="ja-JP" sz="4800" b="1" dirty="0">
                <a:solidFill>
                  <a:schemeClr val="bg1"/>
                </a:solidFill>
                <a:latin typeface="游ゴシック" panose="020B0400000000000000" pitchFamily="50" charset="-128"/>
                <a:ea typeface="游ゴシック" panose="020B0400000000000000" pitchFamily="50" charset="-128"/>
              </a:rPr>
              <a:t>…</a:t>
            </a:r>
          </a:p>
        </p:txBody>
      </p:sp>
      <p:sp>
        <p:nvSpPr>
          <p:cNvPr id="12" name="タイトル 1"/>
          <p:cNvSpPr txBox="1">
            <a:spLocks/>
          </p:cNvSpPr>
          <p:nvPr/>
        </p:nvSpPr>
        <p:spPr>
          <a:xfrm>
            <a:off x="1031204" y="3475310"/>
            <a:ext cx="1521496" cy="1569660"/>
          </a:xfrm>
          <a:prstGeom prst="rect">
            <a:avLst/>
          </a:prstGeom>
          <a:solidFill>
            <a:srgbClr val="FF3300"/>
          </a:solidFill>
        </p:spPr>
        <p:txBody>
          <a:bodyPr wrap="square" lIns="144000">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9600" b="1" dirty="0">
                <a:solidFill>
                  <a:schemeClr val="bg1"/>
                </a:solidFill>
                <a:latin typeface="游ゴシック" panose="020B0400000000000000" pitchFamily="50" charset="-128"/>
                <a:ea typeface="游ゴシック" panose="020B0400000000000000" pitchFamily="50" charset="-128"/>
              </a:rPr>
              <a:t>悲</a:t>
            </a:r>
            <a:endParaRPr lang="en-US" altLang="ja-JP" sz="9600" b="1" dirty="0">
              <a:solidFill>
                <a:schemeClr val="bg1"/>
              </a:solidFill>
              <a:latin typeface="游ゴシック" panose="020B0400000000000000" pitchFamily="50" charset="-128"/>
              <a:ea typeface="游ゴシック" panose="020B0400000000000000" pitchFamily="50" charset="-128"/>
            </a:endParaRPr>
          </a:p>
        </p:txBody>
      </p:sp>
      <p:sp>
        <p:nvSpPr>
          <p:cNvPr id="13" name="タイトル 1"/>
          <p:cNvSpPr txBox="1">
            <a:spLocks/>
          </p:cNvSpPr>
          <p:nvPr/>
        </p:nvSpPr>
        <p:spPr>
          <a:xfrm>
            <a:off x="6250904" y="3494360"/>
            <a:ext cx="1521496" cy="1569660"/>
          </a:xfrm>
          <a:prstGeom prst="rect">
            <a:avLst/>
          </a:prstGeom>
          <a:solidFill>
            <a:srgbClr val="FF3399"/>
          </a:solidFill>
        </p:spPr>
        <p:txBody>
          <a:bodyPr wrap="square" lIns="144000">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9600" b="1" dirty="0">
                <a:solidFill>
                  <a:schemeClr val="bg1"/>
                </a:solidFill>
                <a:latin typeface="游ゴシック" panose="020B0400000000000000" pitchFamily="50" charset="-128"/>
                <a:ea typeface="游ゴシック" panose="020B0400000000000000" pitchFamily="50" charset="-128"/>
              </a:rPr>
              <a:t>喜</a:t>
            </a:r>
            <a:endParaRPr lang="en-US" altLang="ja-JP" sz="9600" b="1" dirty="0">
              <a:solidFill>
                <a:schemeClr val="bg1"/>
              </a:solidFill>
              <a:latin typeface="游ゴシック" panose="020B0400000000000000" pitchFamily="50" charset="-128"/>
              <a:ea typeface="游ゴシック" panose="020B0400000000000000" pitchFamily="50" charset="-128"/>
            </a:endParaRPr>
          </a:p>
        </p:txBody>
      </p:sp>
      <p:sp>
        <p:nvSpPr>
          <p:cNvPr id="3" name="下矢印 2"/>
          <p:cNvSpPr/>
          <p:nvPr/>
        </p:nvSpPr>
        <p:spPr>
          <a:xfrm rot="19708447">
            <a:off x="3434965" y="1109011"/>
            <a:ext cx="552450" cy="10034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14" name="下矢印 13"/>
          <p:cNvSpPr/>
          <p:nvPr/>
        </p:nvSpPr>
        <p:spPr>
          <a:xfrm rot="1891553" flipH="1">
            <a:off x="4734385" y="1109010"/>
            <a:ext cx="552450" cy="10034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16" name="円/楕円 15"/>
          <p:cNvSpPr/>
          <p:nvPr/>
        </p:nvSpPr>
        <p:spPr>
          <a:xfrm>
            <a:off x="3141225" y="381191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17" name="円/楕円 16"/>
          <p:cNvSpPr/>
          <p:nvPr/>
        </p:nvSpPr>
        <p:spPr>
          <a:xfrm>
            <a:off x="2903100" y="3516191"/>
            <a:ext cx="257175" cy="2571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18" name="円/楕円 17"/>
          <p:cNvSpPr/>
          <p:nvPr/>
        </p:nvSpPr>
        <p:spPr>
          <a:xfrm>
            <a:off x="3465075" y="405956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19" name="円/楕円 18"/>
          <p:cNvSpPr/>
          <p:nvPr/>
        </p:nvSpPr>
        <p:spPr>
          <a:xfrm>
            <a:off x="5408175" y="377381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20" name="円/楕円 19"/>
          <p:cNvSpPr/>
          <p:nvPr/>
        </p:nvSpPr>
        <p:spPr>
          <a:xfrm>
            <a:off x="5589150" y="3439991"/>
            <a:ext cx="257175" cy="2571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21" name="円/楕円 20"/>
          <p:cNvSpPr/>
          <p:nvPr/>
        </p:nvSpPr>
        <p:spPr>
          <a:xfrm>
            <a:off x="5179575" y="404051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29901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fade">
                                      <p:cBhvr>
                                        <p:cTn id="39" dur="500"/>
                                        <p:tgtEl>
                                          <p:spTgt spid="7">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xEl>
                                              <p:pRg st="1" end="1"/>
                                            </p:txEl>
                                          </p:spTgt>
                                        </p:tgtEl>
                                        <p:attrNameLst>
                                          <p:attrName>style.visibility</p:attrName>
                                        </p:attrNameLst>
                                      </p:cBhvr>
                                      <p:to>
                                        <p:strVal val="visible"/>
                                      </p:to>
                                    </p:set>
                                    <p:animEffect transition="in" filter="fade">
                                      <p:cBhvr>
                                        <p:cTn id="44" dur="500"/>
                                        <p:tgtEl>
                                          <p:spTgt spid="7">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Effect transition="in" filter="fade">
                                      <p:cBhvr>
                                        <p:cTn id="49" dur="500"/>
                                        <p:tgtEl>
                                          <p:spTgt spid="7">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7">
                                            <p:txEl>
                                              <p:pRg st="3" end="3"/>
                                            </p:txEl>
                                          </p:spTgt>
                                        </p:tgtEl>
                                        <p:attrNameLst>
                                          <p:attrName>style.visibility</p:attrName>
                                        </p:attrNameLst>
                                      </p:cBhvr>
                                      <p:to>
                                        <p:strVal val="visible"/>
                                      </p:to>
                                    </p:set>
                                    <p:animEffect transition="in" filter="fade">
                                      <p:cBhvr>
                                        <p:cTn id="54" dur="500"/>
                                        <p:tgtEl>
                                          <p:spTgt spid="7">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par>
                          <p:cTn id="69" fill="hold">
                            <p:stCondLst>
                              <p:cond delay="1000"/>
                            </p:stCondLst>
                            <p:childTnLst>
                              <p:par>
                                <p:cTn id="70" presetID="10" presetClass="entr" presetSubtype="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500"/>
                                        <p:tgtEl>
                                          <p:spTgt spid="1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1">
                                            <p:txEl>
                                              <p:pRg st="0" end="0"/>
                                            </p:txEl>
                                          </p:spTgt>
                                        </p:tgtEl>
                                        <p:attrNameLst>
                                          <p:attrName>style.visibility</p:attrName>
                                        </p:attrNameLst>
                                      </p:cBhvr>
                                      <p:to>
                                        <p:strVal val="visible"/>
                                      </p:to>
                                    </p:set>
                                    <p:animEffect transition="in" filter="fade">
                                      <p:cBhvr>
                                        <p:cTn id="80" dur="500"/>
                                        <p:tgtEl>
                                          <p:spTgt spid="11">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1">
                                            <p:txEl>
                                              <p:pRg st="1" end="1"/>
                                            </p:txEl>
                                          </p:spTgt>
                                        </p:tgtEl>
                                        <p:attrNameLst>
                                          <p:attrName>style.visibility</p:attrName>
                                        </p:attrNameLst>
                                      </p:cBhvr>
                                      <p:to>
                                        <p:strVal val="visible"/>
                                      </p:to>
                                    </p:set>
                                    <p:animEffect transition="in" filter="fade">
                                      <p:cBhvr>
                                        <p:cTn id="85" dur="500"/>
                                        <p:tgtEl>
                                          <p:spTgt spid="11">
                                            <p:txEl>
                                              <p:pRg st="1" end="1"/>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1">
                                            <p:txEl>
                                              <p:pRg st="2" end="2"/>
                                            </p:txEl>
                                          </p:spTgt>
                                        </p:tgtEl>
                                        <p:attrNameLst>
                                          <p:attrName>style.visibility</p:attrName>
                                        </p:attrNameLst>
                                      </p:cBhvr>
                                      <p:to>
                                        <p:strVal val="visible"/>
                                      </p:to>
                                    </p:set>
                                    <p:animEffect transition="in" filter="fade">
                                      <p:cBhvr>
                                        <p:cTn id="90" dur="500"/>
                                        <p:tgtEl>
                                          <p:spTgt spid="11">
                                            <p:txEl>
                                              <p:pRg st="2" end="2"/>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1">
                                            <p:txEl>
                                              <p:pRg st="3" end="3"/>
                                            </p:txEl>
                                          </p:spTgt>
                                        </p:tgtEl>
                                        <p:attrNameLst>
                                          <p:attrName>style.visibility</p:attrName>
                                        </p:attrNameLst>
                                      </p:cBhvr>
                                      <p:to>
                                        <p:strVal val="visible"/>
                                      </p:to>
                                    </p:set>
                                    <p:animEffect transition="in" filter="fade">
                                      <p:cBhvr>
                                        <p:cTn id="95" dur="500"/>
                                        <p:tgtEl>
                                          <p:spTgt spid="11">
                                            <p:txEl>
                                              <p:pRg st="3" end="3"/>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p:bldP spid="11" grpId="0" uiExpand="1" build="p"/>
      <p:bldP spid="12" grpId="0" animBg="1"/>
      <p:bldP spid="13" grpId="0" animBg="1"/>
      <p:bldP spid="3" grpId="0" animBg="1"/>
      <p:bldP spid="14" grpId="0" animBg="1"/>
      <p:bldP spid="16" grpId="0" animBg="1"/>
      <p:bldP spid="17" grpId="0" animBg="1"/>
      <p:bldP spid="18" grpId="0" animBg="1"/>
      <p:bldP spid="19" grpId="0" animBg="1"/>
      <p:bldP spid="20" grpId="0" animBg="1"/>
      <p:bldP spid="21"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cxnSp>
        <p:nvCxnSpPr>
          <p:cNvPr id="5" name="直線コネクタ 4"/>
          <p:cNvCxnSpPr/>
          <p:nvPr/>
        </p:nvCxnSpPr>
        <p:spPr>
          <a:xfrm>
            <a:off x="-94593" y="5115860"/>
            <a:ext cx="930749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9" name="グループ化 8"/>
          <p:cNvGrpSpPr/>
          <p:nvPr/>
        </p:nvGrpSpPr>
        <p:grpSpPr>
          <a:xfrm>
            <a:off x="3576437" y="677043"/>
            <a:ext cx="1714135" cy="4639220"/>
            <a:chOff x="2973630" y="464729"/>
            <a:chExt cx="1418129" cy="4045526"/>
          </a:xfrm>
        </p:grpSpPr>
        <p:sp>
          <p:nvSpPr>
            <p:cNvPr id="10" name="フリーフォーム 9"/>
            <p:cNvSpPr/>
            <p:nvPr/>
          </p:nvSpPr>
          <p:spPr>
            <a:xfrm>
              <a:off x="2988768" y="1950978"/>
              <a:ext cx="1302350" cy="2559277"/>
            </a:xfrm>
            <a:custGeom>
              <a:avLst/>
              <a:gdLst>
                <a:gd name="connsiteX0" fmla="*/ 166319 w 546329"/>
                <a:gd name="connsiteY0" fmla="*/ 133156 h 1352560"/>
                <a:gd name="connsiteX1" fmla="*/ 166319 w 546329"/>
                <a:gd name="connsiteY1" fmla="*/ 133156 h 1352560"/>
                <a:gd name="connsiteX2" fmla="*/ 213820 w 546329"/>
                <a:gd name="connsiteY2" fmla="*/ 240034 h 1352560"/>
                <a:gd name="connsiteX3" fmla="*/ 213820 w 546329"/>
                <a:gd name="connsiteY3" fmla="*/ 394413 h 1352560"/>
                <a:gd name="connsiteX4" fmla="*/ 106942 w 546329"/>
                <a:gd name="connsiteY4" fmla="*/ 489416 h 1352560"/>
                <a:gd name="connsiteX5" fmla="*/ 83192 w 546329"/>
                <a:gd name="connsiteY5" fmla="*/ 525042 h 1352560"/>
                <a:gd name="connsiteX6" fmla="*/ 23815 w 546329"/>
                <a:gd name="connsiteY6" fmla="*/ 584419 h 1352560"/>
                <a:gd name="connsiteX7" fmla="*/ 64 w 546329"/>
                <a:gd name="connsiteY7" fmla="*/ 667546 h 1352560"/>
                <a:gd name="connsiteX8" fmla="*/ 59441 w 546329"/>
                <a:gd name="connsiteY8" fmla="*/ 738798 h 1352560"/>
                <a:gd name="connsiteX9" fmla="*/ 118818 w 546329"/>
                <a:gd name="connsiteY9" fmla="*/ 750673 h 1352560"/>
                <a:gd name="connsiteX10" fmla="*/ 201945 w 546329"/>
                <a:gd name="connsiteY10" fmla="*/ 774424 h 1352560"/>
                <a:gd name="connsiteX11" fmla="*/ 190069 w 546329"/>
                <a:gd name="connsiteY11" fmla="*/ 988180 h 1352560"/>
                <a:gd name="connsiteX12" fmla="*/ 166319 w 546329"/>
                <a:gd name="connsiteY12" fmla="*/ 1047556 h 1352560"/>
                <a:gd name="connsiteX13" fmla="*/ 95067 w 546329"/>
                <a:gd name="connsiteY13" fmla="*/ 1118808 h 1352560"/>
                <a:gd name="connsiteX14" fmla="*/ 95067 w 546329"/>
                <a:gd name="connsiteY14" fmla="*/ 1273187 h 1352560"/>
                <a:gd name="connsiteX15" fmla="*/ 166319 w 546329"/>
                <a:gd name="connsiteY15" fmla="*/ 1296938 h 1352560"/>
                <a:gd name="connsiteX16" fmla="*/ 237571 w 546329"/>
                <a:gd name="connsiteY16" fmla="*/ 1320689 h 1352560"/>
                <a:gd name="connsiteX17" fmla="*/ 273197 w 546329"/>
                <a:gd name="connsiteY17" fmla="*/ 1332564 h 1352560"/>
                <a:gd name="connsiteX18" fmla="*/ 308823 w 546329"/>
                <a:gd name="connsiteY18" fmla="*/ 1344439 h 1352560"/>
                <a:gd name="connsiteX19" fmla="*/ 534454 w 546329"/>
                <a:gd name="connsiteY19" fmla="*/ 1296938 h 1352560"/>
                <a:gd name="connsiteX20" fmla="*/ 546329 w 546329"/>
                <a:gd name="connsiteY20" fmla="*/ 1237562 h 1352560"/>
                <a:gd name="connsiteX21" fmla="*/ 534454 w 546329"/>
                <a:gd name="connsiteY21" fmla="*/ 1142559 h 1352560"/>
                <a:gd name="connsiteX22" fmla="*/ 510703 w 546329"/>
                <a:gd name="connsiteY22" fmla="*/ 1106933 h 1352560"/>
                <a:gd name="connsiteX23" fmla="*/ 486953 w 546329"/>
                <a:gd name="connsiteY23" fmla="*/ 1047556 h 1352560"/>
                <a:gd name="connsiteX24" fmla="*/ 498828 w 546329"/>
                <a:gd name="connsiteY24" fmla="*/ 952554 h 1352560"/>
                <a:gd name="connsiteX25" fmla="*/ 510703 w 546329"/>
                <a:gd name="connsiteY25" fmla="*/ 869426 h 1352560"/>
                <a:gd name="connsiteX26" fmla="*/ 451327 w 546329"/>
                <a:gd name="connsiteY26" fmla="*/ 845676 h 1352560"/>
                <a:gd name="connsiteX27" fmla="*/ 415701 w 546329"/>
                <a:gd name="connsiteY27" fmla="*/ 821925 h 1352560"/>
                <a:gd name="connsiteX28" fmla="*/ 380075 w 546329"/>
                <a:gd name="connsiteY28" fmla="*/ 774424 h 1352560"/>
                <a:gd name="connsiteX29" fmla="*/ 344449 w 546329"/>
                <a:gd name="connsiteY29" fmla="*/ 715047 h 1352560"/>
                <a:gd name="connsiteX30" fmla="*/ 320698 w 546329"/>
                <a:gd name="connsiteY30" fmla="*/ 679421 h 1352560"/>
                <a:gd name="connsiteX31" fmla="*/ 308823 w 546329"/>
                <a:gd name="connsiteY31" fmla="*/ 643795 h 1352560"/>
                <a:gd name="connsiteX32" fmla="*/ 273197 w 546329"/>
                <a:gd name="connsiteY32" fmla="*/ 608169 h 1352560"/>
                <a:gd name="connsiteX33" fmla="*/ 308823 w 546329"/>
                <a:gd name="connsiteY33" fmla="*/ 489416 h 1352560"/>
                <a:gd name="connsiteX34" fmla="*/ 296947 w 546329"/>
                <a:gd name="connsiteY34" fmla="*/ 382538 h 1352560"/>
                <a:gd name="connsiteX35" fmla="*/ 273197 w 546329"/>
                <a:gd name="connsiteY35" fmla="*/ 346912 h 1352560"/>
                <a:gd name="connsiteX36" fmla="*/ 249446 w 546329"/>
                <a:gd name="connsiteY36" fmla="*/ 287536 h 1352560"/>
                <a:gd name="connsiteX37" fmla="*/ 225695 w 546329"/>
                <a:gd name="connsiteY37" fmla="*/ 133156 h 1352560"/>
                <a:gd name="connsiteX38" fmla="*/ 213820 w 546329"/>
                <a:gd name="connsiteY38" fmla="*/ 97530 h 1352560"/>
                <a:gd name="connsiteX39" fmla="*/ 201945 w 546329"/>
                <a:gd name="connsiteY39" fmla="*/ 38154 h 1352560"/>
                <a:gd name="connsiteX40" fmla="*/ 190069 w 546329"/>
                <a:gd name="connsiteY40" fmla="*/ 2528 h 1352560"/>
                <a:gd name="connsiteX41" fmla="*/ 166319 w 546329"/>
                <a:gd name="connsiteY41" fmla="*/ 133156 h 13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46329" h="1352560">
                  <a:moveTo>
                    <a:pt x="166319" y="133156"/>
                  </a:moveTo>
                  <a:lnTo>
                    <a:pt x="166319" y="133156"/>
                  </a:lnTo>
                  <a:cubicBezTo>
                    <a:pt x="182153" y="168782"/>
                    <a:pt x="199825" y="203646"/>
                    <a:pt x="213820" y="240034"/>
                  </a:cubicBezTo>
                  <a:cubicBezTo>
                    <a:pt x="231456" y="285889"/>
                    <a:pt x="233937" y="351305"/>
                    <a:pt x="213820" y="394413"/>
                  </a:cubicBezTo>
                  <a:cubicBezTo>
                    <a:pt x="195452" y="433772"/>
                    <a:pt x="143755" y="464873"/>
                    <a:pt x="106942" y="489416"/>
                  </a:cubicBezTo>
                  <a:cubicBezTo>
                    <a:pt x="99025" y="501291"/>
                    <a:pt x="93284" y="514950"/>
                    <a:pt x="83192" y="525042"/>
                  </a:cubicBezTo>
                  <a:cubicBezTo>
                    <a:pt x="4020" y="604215"/>
                    <a:pt x="87154" y="489412"/>
                    <a:pt x="23815" y="584419"/>
                  </a:cubicBezTo>
                  <a:cubicBezTo>
                    <a:pt x="19255" y="598098"/>
                    <a:pt x="-1291" y="656704"/>
                    <a:pt x="64" y="667546"/>
                  </a:cubicBezTo>
                  <a:cubicBezTo>
                    <a:pt x="4097" y="699807"/>
                    <a:pt x="30129" y="727806"/>
                    <a:pt x="59441" y="738798"/>
                  </a:cubicBezTo>
                  <a:cubicBezTo>
                    <a:pt x="78340" y="745885"/>
                    <a:pt x="99114" y="746294"/>
                    <a:pt x="118818" y="750673"/>
                  </a:cubicBezTo>
                  <a:cubicBezTo>
                    <a:pt x="163543" y="760612"/>
                    <a:pt x="162278" y="761202"/>
                    <a:pt x="201945" y="774424"/>
                  </a:cubicBezTo>
                  <a:cubicBezTo>
                    <a:pt x="231103" y="861901"/>
                    <a:pt x="223413" y="821459"/>
                    <a:pt x="190069" y="988180"/>
                  </a:cubicBezTo>
                  <a:cubicBezTo>
                    <a:pt x="185888" y="1009083"/>
                    <a:pt x="178857" y="1030316"/>
                    <a:pt x="166319" y="1047556"/>
                  </a:cubicBezTo>
                  <a:cubicBezTo>
                    <a:pt x="146563" y="1074720"/>
                    <a:pt x="95067" y="1118808"/>
                    <a:pt x="95067" y="1118808"/>
                  </a:cubicBezTo>
                  <a:cubicBezTo>
                    <a:pt x="77523" y="1171440"/>
                    <a:pt x="46804" y="1218891"/>
                    <a:pt x="95067" y="1273187"/>
                  </a:cubicBezTo>
                  <a:cubicBezTo>
                    <a:pt x="111700" y="1291899"/>
                    <a:pt x="142568" y="1289021"/>
                    <a:pt x="166319" y="1296938"/>
                  </a:cubicBezTo>
                  <a:lnTo>
                    <a:pt x="237571" y="1320689"/>
                  </a:lnTo>
                  <a:lnTo>
                    <a:pt x="273197" y="1332564"/>
                  </a:lnTo>
                  <a:lnTo>
                    <a:pt x="308823" y="1344439"/>
                  </a:lnTo>
                  <a:cubicBezTo>
                    <a:pt x="395756" y="1339325"/>
                    <a:pt x="500664" y="1387043"/>
                    <a:pt x="534454" y="1296938"/>
                  </a:cubicBezTo>
                  <a:cubicBezTo>
                    <a:pt x="541541" y="1278039"/>
                    <a:pt x="542371" y="1257354"/>
                    <a:pt x="546329" y="1237562"/>
                  </a:cubicBezTo>
                  <a:cubicBezTo>
                    <a:pt x="542371" y="1205894"/>
                    <a:pt x="542851" y="1173349"/>
                    <a:pt x="534454" y="1142559"/>
                  </a:cubicBezTo>
                  <a:cubicBezTo>
                    <a:pt x="530699" y="1128789"/>
                    <a:pt x="517086" y="1119699"/>
                    <a:pt x="510703" y="1106933"/>
                  </a:cubicBezTo>
                  <a:cubicBezTo>
                    <a:pt x="501170" y="1087867"/>
                    <a:pt x="494870" y="1067348"/>
                    <a:pt x="486953" y="1047556"/>
                  </a:cubicBezTo>
                  <a:cubicBezTo>
                    <a:pt x="490911" y="1015889"/>
                    <a:pt x="490431" y="983343"/>
                    <a:pt x="498828" y="952554"/>
                  </a:cubicBezTo>
                  <a:cubicBezTo>
                    <a:pt x="507780" y="919730"/>
                    <a:pt x="553317" y="912040"/>
                    <a:pt x="510703" y="869426"/>
                  </a:cubicBezTo>
                  <a:cubicBezTo>
                    <a:pt x="495630" y="854353"/>
                    <a:pt x="470393" y="855209"/>
                    <a:pt x="451327" y="845676"/>
                  </a:cubicBezTo>
                  <a:cubicBezTo>
                    <a:pt x="438561" y="839293"/>
                    <a:pt x="425793" y="832017"/>
                    <a:pt x="415701" y="821925"/>
                  </a:cubicBezTo>
                  <a:cubicBezTo>
                    <a:pt x="401706" y="807930"/>
                    <a:pt x="391054" y="790892"/>
                    <a:pt x="380075" y="774424"/>
                  </a:cubicBezTo>
                  <a:cubicBezTo>
                    <a:pt x="367272" y="755219"/>
                    <a:pt x="356682" y="734620"/>
                    <a:pt x="344449" y="715047"/>
                  </a:cubicBezTo>
                  <a:cubicBezTo>
                    <a:pt x="336885" y="702944"/>
                    <a:pt x="328615" y="691296"/>
                    <a:pt x="320698" y="679421"/>
                  </a:cubicBezTo>
                  <a:cubicBezTo>
                    <a:pt x="316740" y="667546"/>
                    <a:pt x="315767" y="654210"/>
                    <a:pt x="308823" y="643795"/>
                  </a:cubicBezTo>
                  <a:cubicBezTo>
                    <a:pt x="299507" y="629821"/>
                    <a:pt x="274868" y="624880"/>
                    <a:pt x="273197" y="608169"/>
                  </a:cubicBezTo>
                  <a:cubicBezTo>
                    <a:pt x="272151" y="597706"/>
                    <a:pt x="300098" y="515589"/>
                    <a:pt x="308823" y="489416"/>
                  </a:cubicBezTo>
                  <a:cubicBezTo>
                    <a:pt x="304864" y="453790"/>
                    <a:pt x="305641" y="417313"/>
                    <a:pt x="296947" y="382538"/>
                  </a:cubicBezTo>
                  <a:cubicBezTo>
                    <a:pt x="293485" y="368692"/>
                    <a:pt x="279580" y="359677"/>
                    <a:pt x="273197" y="346912"/>
                  </a:cubicBezTo>
                  <a:cubicBezTo>
                    <a:pt x="263664" y="327846"/>
                    <a:pt x="257363" y="307328"/>
                    <a:pt x="249446" y="287536"/>
                  </a:cubicBezTo>
                  <a:cubicBezTo>
                    <a:pt x="242234" y="229838"/>
                    <a:pt x="239298" y="187566"/>
                    <a:pt x="225695" y="133156"/>
                  </a:cubicBezTo>
                  <a:cubicBezTo>
                    <a:pt x="222659" y="121012"/>
                    <a:pt x="216856" y="109674"/>
                    <a:pt x="213820" y="97530"/>
                  </a:cubicBezTo>
                  <a:cubicBezTo>
                    <a:pt x="208925" y="77949"/>
                    <a:pt x="206840" y="57735"/>
                    <a:pt x="201945" y="38154"/>
                  </a:cubicBezTo>
                  <a:cubicBezTo>
                    <a:pt x="198909" y="26010"/>
                    <a:pt x="192524" y="-9747"/>
                    <a:pt x="190069" y="2528"/>
                  </a:cubicBezTo>
                  <a:cubicBezTo>
                    <a:pt x="183858" y="33580"/>
                    <a:pt x="170277" y="111385"/>
                    <a:pt x="166319" y="133156"/>
                  </a:cubicBezTo>
                  <a:close/>
                </a:path>
              </a:pathLst>
            </a:custGeom>
            <a:solidFill>
              <a:srgbClr val="FF3300">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11" name="フリーフォーム 10"/>
            <p:cNvSpPr/>
            <p:nvPr/>
          </p:nvSpPr>
          <p:spPr>
            <a:xfrm rot="312072">
              <a:off x="2973630" y="464729"/>
              <a:ext cx="1418129" cy="4000932"/>
            </a:xfrm>
            <a:custGeom>
              <a:avLst/>
              <a:gdLst>
                <a:gd name="connsiteX0" fmla="*/ 166319 w 546329"/>
                <a:gd name="connsiteY0" fmla="*/ 133156 h 1352560"/>
                <a:gd name="connsiteX1" fmla="*/ 166319 w 546329"/>
                <a:gd name="connsiteY1" fmla="*/ 133156 h 1352560"/>
                <a:gd name="connsiteX2" fmla="*/ 213820 w 546329"/>
                <a:gd name="connsiteY2" fmla="*/ 240034 h 1352560"/>
                <a:gd name="connsiteX3" fmla="*/ 213820 w 546329"/>
                <a:gd name="connsiteY3" fmla="*/ 394413 h 1352560"/>
                <a:gd name="connsiteX4" fmla="*/ 106942 w 546329"/>
                <a:gd name="connsiteY4" fmla="*/ 489416 h 1352560"/>
                <a:gd name="connsiteX5" fmla="*/ 83192 w 546329"/>
                <a:gd name="connsiteY5" fmla="*/ 525042 h 1352560"/>
                <a:gd name="connsiteX6" fmla="*/ 23815 w 546329"/>
                <a:gd name="connsiteY6" fmla="*/ 584419 h 1352560"/>
                <a:gd name="connsiteX7" fmla="*/ 64 w 546329"/>
                <a:gd name="connsiteY7" fmla="*/ 667546 h 1352560"/>
                <a:gd name="connsiteX8" fmla="*/ 59441 w 546329"/>
                <a:gd name="connsiteY8" fmla="*/ 738798 h 1352560"/>
                <a:gd name="connsiteX9" fmla="*/ 118818 w 546329"/>
                <a:gd name="connsiteY9" fmla="*/ 750673 h 1352560"/>
                <a:gd name="connsiteX10" fmla="*/ 201945 w 546329"/>
                <a:gd name="connsiteY10" fmla="*/ 774424 h 1352560"/>
                <a:gd name="connsiteX11" fmla="*/ 190069 w 546329"/>
                <a:gd name="connsiteY11" fmla="*/ 988180 h 1352560"/>
                <a:gd name="connsiteX12" fmla="*/ 166319 w 546329"/>
                <a:gd name="connsiteY12" fmla="*/ 1047556 h 1352560"/>
                <a:gd name="connsiteX13" fmla="*/ 95067 w 546329"/>
                <a:gd name="connsiteY13" fmla="*/ 1118808 h 1352560"/>
                <a:gd name="connsiteX14" fmla="*/ 95067 w 546329"/>
                <a:gd name="connsiteY14" fmla="*/ 1273187 h 1352560"/>
                <a:gd name="connsiteX15" fmla="*/ 166319 w 546329"/>
                <a:gd name="connsiteY15" fmla="*/ 1296938 h 1352560"/>
                <a:gd name="connsiteX16" fmla="*/ 237571 w 546329"/>
                <a:gd name="connsiteY16" fmla="*/ 1320689 h 1352560"/>
                <a:gd name="connsiteX17" fmla="*/ 273197 w 546329"/>
                <a:gd name="connsiteY17" fmla="*/ 1332564 h 1352560"/>
                <a:gd name="connsiteX18" fmla="*/ 308823 w 546329"/>
                <a:gd name="connsiteY18" fmla="*/ 1344439 h 1352560"/>
                <a:gd name="connsiteX19" fmla="*/ 534454 w 546329"/>
                <a:gd name="connsiteY19" fmla="*/ 1296938 h 1352560"/>
                <a:gd name="connsiteX20" fmla="*/ 546329 w 546329"/>
                <a:gd name="connsiteY20" fmla="*/ 1237562 h 1352560"/>
                <a:gd name="connsiteX21" fmla="*/ 534454 w 546329"/>
                <a:gd name="connsiteY21" fmla="*/ 1142559 h 1352560"/>
                <a:gd name="connsiteX22" fmla="*/ 510703 w 546329"/>
                <a:gd name="connsiteY22" fmla="*/ 1106933 h 1352560"/>
                <a:gd name="connsiteX23" fmla="*/ 486953 w 546329"/>
                <a:gd name="connsiteY23" fmla="*/ 1047556 h 1352560"/>
                <a:gd name="connsiteX24" fmla="*/ 498828 w 546329"/>
                <a:gd name="connsiteY24" fmla="*/ 952554 h 1352560"/>
                <a:gd name="connsiteX25" fmla="*/ 510703 w 546329"/>
                <a:gd name="connsiteY25" fmla="*/ 869426 h 1352560"/>
                <a:gd name="connsiteX26" fmla="*/ 451327 w 546329"/>
                <a:gd name="connsiteY26" fmla="*/ 845676 h 1352560"/>
                <a:gd name="connsiteX27" fmla="*/ 415701 w 546329"/>
                <a:gd name="connsiteY27" fmla="*/ 821925 h 1352560"/>
                <a:gd name="connsiteX28" fmla="*/ 380075 w 546329"/>
                <a:gd name="connsiteY28" fmla="*/ 774424 h 1352560"/>
                <a:gd name="connsiteX29" fmla="*/ 344449 w 546329"/>
                <a:gd name="connsiteY29" fmla="*/ 715047 h 1352560"/>
                <a:gd name="connsiteX30" fmla="*/ 320698 w 546329"/>
                <a:gd name="connsiteY30" fmla="*/ 679421 h 1352560"/>
                <a:gd name="connsiteX31" fmla="*/ 308823 w 546329"/>
                <a:gd name="connsiteY31" fmla="*/ 643795 h 1352560"/>
                <a:gd name="connsiteX32" fmla="*/ 273197 w 546329"/>
                <a:gd name="connsiteY32" fmla="*/ 608169 h 1352560"/>
                <a:gd name="connsiteX33" fmla="*/ 308823 w 546329"/>
                <a:gd name="connsiteY33" fmla="*/ 489416 h 1352560"/>
                <a:gd name="connsiteX34" fmla="*/ 296947 w 546329"/>
                <a:gd name="connsiteY34" fmla="*/ 382538 h 1352560"/>
                <a:gd name="connsiteX35" fmla="*/ 273197 w 546329"/>
                <a:gd name="connsiteY35" fmla="*/ 346912 h 1352560"/>
                <a:gd name="connsiteX36" fmla="*/ 249446 w 546329"/>
                <a:gd name="connsiteY36" fmla="*/ 287536 h 1352560"/>
                <a:gd name="connsiteX37" fmla="*/ 225695 w 546329"/>
                <a:gd name="connsiteY37" fmla="*/ 133156 h 1352560"/>
                <a:gd name="connsiteX38" fmla="*/ 213820 w 546329"/>
                <a:gd name="connsiteY38" fmla="*/ 97530 h 1352560"/>
                <a:gd name="connsiteX39" fmla="*/ 201945 w 546329"/>
                <a:gd name="connsiteY39" fmla="*/ 38154 h 1352560"/>
                <a:gd name="connsiteX40" fmla="*/ 190069 w 546329"/>
                <a:gd name="connsiteY40" fmla="*/ 2528 h 1352560"/>
                <a:gd name="connsiteX41" fmla="*/ 166319 w 546329"/>
                <a:gd name="connsiteY41" fmla="*/ 133156 h 13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46329" h="1352560">
                  <a:moveTo>
                    <a:pt x="166319" y="133156"/>
                  </a:moveTo>
                  <a:lnTo>
                    <a:pt x="166319" y="133156"/>
                  </a:lnTo>
                  <a:cubicBezTo>
                    <a:pt x="182153" y="168782"/>
                    <a:pt x="199825" y="203646"/>
                    <a:pt x="213820" y="240034"/>
                  </a:cubicBezTo>
                  <a:cubicBezTo>
                    <a:pt x="231456" y="285889"/>
                    <a:pt x="233937" y="351305"/>
                    <a:pt x="213820" y="394413"/>
                  </a:cubicBezTo>
                  <a:cubicBezTo>
                    <a:pt x="195452" y="433772"/>
                    <a:pt x="143755" y="464873"/>
                    <a:pt x="106942" y="489416"/>
                  </a:cubicBezTo>
                  <a:cubicBezTo>
                    <a:pt x="99025" y="501291"/>
                    <a:pt x="93284" y="514950"/>
                    <a:pt x="83192" y="525042"/>
                  </a:cubicBezTo>
                  <a:cubicBezTo>
                    <a:pt x="4020" y="604215"/>
                    <a:pt x="87154" y="489412"/>
                    <a:pt x="23815" y="584419"/>
                  </a:cubicBezTo>
                  <a:cubicBezTo>
                    <a:pt x="19255" y="598098"/>
                    <a:pt x="-1291" y="656704"/>
                    <a:pt x="64" y="667546"/>
                  </a:cubicBezTo>
                  <a:cubicBezTo>
                    <a:pt x="4097" y="699807"/>
                    <a:pt x="30129" y="727806"/>
                    <a:pt x="59441" y="738798"/>
                  </a:cubicBezTo>
                  <a:cubicBezTo>
                    <a:pt x="78340" y="745885"/>
                    <a:pt x="99114" y="746294"/>
                    <a:pt x="118818" y="750673"/>
                  </a:cubicBezTo>
                  <a:cubicBezTo>
                    <a:pt x="163543" y="760612"/>
                    <a:pt x="162278" y="761202"/>
                    <a:pt x="201945" y="774424"/>
                  </a:cubicBezTo>
                  <a:cubicBezTo>
                    <a:pt x="231103" y="861901"/>
                    <a:pt x="223413" y="821459"/>
                    <a:pt x="190069" y="988180"/>
                  </a:cubicBezTo>
                  <a:cubicBezTo>
                    <a:pt x="185888" y="1009083"/>
                    <a:pt x="178857" y="1030316"/>
                    <a:pt x="166319" y="1047556"/>
                  </a:cubicBezTo>
                  <a:cubicBezTo>
                    <a:pt x="146563" y="1074720"/>
                    <a:pt x="95067" y="1118808"/>
                    <a:pt x="95067" y="1118808"/>
                  </a:cubicBezTo>
                  <a:cubicBezTo>
                    <a:pt x="77523" y="1171440"/>
                    <a:pt x="46804" y="1218891"/>
                    <a:pt x="95067" y="1273187"/>
                  </a:cubicBezTo>
                  <a:cubicBezTo>
                    <a:pt x="111700" y="1291899"/>
                    <a:pt x="142568" y="1289021"/>
                    <a:pt x="166319" y="1296938"/>
                  </a:cubicBezTo>
                  <a:lnTo>
                    <a:pt x="237571" y="1320689"/>
                  </a:lnTo>
                  <a:lnTo>
                    <a:pt x="273197" y="1332564"/>
                  </a:lnTo>
                  <a:lnTo>
                    <a:pt x="308823" y="1344439"/>
                  </a:lnTo>
                  <a:cubicBezTo>
                    <a:pt x="395756" y="1339325"/>
                    <a:pt x="500664" y="1387043"/>
                    <a:pt x="534454" y="1296938"/>
                  </a:cubicBezTo>
                  <a:cubicBezTo>
                    <a:pt x="541541" y="1278039"/>
                    <a:pt x="542371" y="1257354"/>
                    <a:pt x="546329" y="1237562"/>
                  </a:cubicBezTo>
                  <a:cubicBezTo>
                    <a:pt x="542371" y="1205894"/>
                    <a:pt x="542851" y="1173349"/>
                    <a:pt x="534454" y="1142559"/>
                  </a:cubicBezTo>
                  <a:cubicBezTo>
                    <a:pt x="530699" y="1128789"/>
                    <a:pt x="517086" y="1119699"/>
                    <a:pt x="510703" y="1106933"/>
                  </a:cubicBezTo>
                  <a:cubicBezTo>
                    <a:pt x="501170" y="1087867"/>
                    <a:pt x="494870" y="1067348"/>
                    <a:pt x="486953" y="1047556"/>
                  </a:cubicBezTo>
                  <a:cubicBezTo>
                    <a:pt x="490911" y="1015889"/>
                    <a:pt x="490431" y="983343"/>
                    <a:pt x="498828" y="952554"/>
                  </a:cubicBezTo>
                  <a:cubicBezTo>
                    <a:pt x="507780" y="919730"/>
                    <a:pt x="553317" y="912040"/>
                    <a:pt x="510703" y="869426"/>
                  </a:cubicBezTo>
                  <a:cubicBezTo>
                    <a:pt x="495630" y="854353"/>
                    <a:pt x="470393" y="855209"/>
                    <a:pt x="451327" y="845676"/>
                  </a:cubicBezTo>
                  <a:cubicBezTo>
                    <a:pt x="438561" y="839293"/>
                    <a:pt x="425793" y="832017"/>
                    <a:pt x="415701" y="821925"/>
                  </a:cubicBezTo>
                  <a:cubicBezTo>
                    <a:pt x="401706" y="807930"/>
                    <a:pt x="391054" y="790892"/>
                    <a:pt x="380075" y="774424"/>
                  </a:cubicBezTo>
                  <a:cubicBezTo>
                    <a:pt x="367272" y="755219"/>
                    <a:pt x="356682" y="734620"/>
                    <a:pt x="344449" y="715047"/>
                  </a:cubicBezTo>
                  <a:cubicBezTo>
                    <a:pt x="336885" y="702944"/>
                    <a:pt x="328615" y="691296"/>
                    <a:pt x="320698" y="679421"/>
                  </a:cubicBezTo>
                  <a:cubicBezTo>
                    <a:pt x="316740" y="667546"/>
                    <a:pt x="315767" y="654210"/>
                    <a:pt x="308823" y="643795"/>
                  </a:cubicBezTo>
                  <a:cubicBezTo>
                    <a:pt x="299507" y="629821"/>
                    <a:pt x="274868" y="624880"/>
                    <a:pt x="273197" y="608169"/>
                  </a:cubicBezTo>
                  <a:cubicBezTo>
                    <a:pt x="272151" y="597706"/>
                    <a:pt x="300098" y="515589"/>
                    <a:pt x="308823" y="489416"/>
                  </a:cubicBezTo>
                  <a:cubicBezTo>
                    <a:pt x="304864" y="453790"/>
                    <a:pt x="305641" y="417313"/>
                    <a:pt x="296947" y="382538"/>
                  </a:cubicBezTo>
                  <a:cubicBezTo>
                    <a:pt x="293485" y="368692"/>
                    <a:pt x="279580" y="359677"/>
                    <a:pt x="273197" y="346912"/>
                  </a:cubicBezTo>
                  <a:cubicBezTo>
                    <a:pt x="263664" y="327846"/>
                    <a:pt x="257363" y="307328"/>
                    <a:pt x="249446" y="287536"/>
                  </a:cubicBezTo>
                  <a:cubicBezTo>
                    <a:pt x="242234" y="229838"/>
                    <a:pt x="239298" y="187566"/>
                    <a:pt x="225695" y="133156"/>
                  </a:cubicBezTo>
                  <a:cubicBezTo>
                    <a:pt x="222659" y="121012"/>
                    <a:pt x="216856" y="109674"/>
                    <a:pt x="213820" y="97530"/>
                  </a:cubicBezTo>
                  <a:cubicBezTo>
                    <a:pt x="208925" y="77949"/>
                    <a:pt x="206840" y="57735"/>
                    <a:pt x="201945" y="38154"/>
                  </a:cubicBezTo>
                  <a:cubicBezTo>
                    <a:pt x="198909" y="26010"/>
                    <a:pt x="192524" y="-9747"/>
                    <a:pt x="190069" y="2528"/>
                  </a:cubicBezTo>
                  <a:cubicBezTo>
                    <a:pt x="183858" y="33580"/>
                    <a:pt x="170277" y="111385"/>
                    <a:pt x="166319" y="133156"/>
                  </a:cubicBezTo>
                  <a:close/>
                </a:path>
              </a:pathLst>
            </a:custGeom>
            <a:solidFill>
              <a:srgbClr val="FF3300">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grpSp>
      <p:sp>
        <p:nvSpPr>
          <p:cNvPr id="6" name="テキスト ボックス 5">
            <a:extLst>
              <a:ext uri="{FF2B5EF4-FFF2-40B4-BE49-F238E27FC236}">
                <a16:creationId xmlns:a16="http://schemas.microsoft.com/office/drawing/2014/main" xmlns="" id="{502E9B6C-98E2-41F7-B222-A111FB67D0C2}"/>
              </a:ext>
            </a:extLst>
          </p:cNvPr>
          <p:cNvSpPr txBox="1"/>
          <p:nvPr/>
        </p:nvSpPr>
        <p:spPr>
          <a:xfrm>
            <a:off x="2874468" y="5756708"/>
            <a:ext cx="3506237" cy="830997"/>
          </a:xfrm>
          <a:prstGeom prst="rect">
            <a:avLst/>
          </a:prstGeom>
          <a:noFill/>
        </p:spPr>
        <p:txBody>
          <a:bodyPr vert="horz" wrap="square" rtlCol="0">
            <a:spAutoFit/>
          </a:bodyPr>
          <a:lstStyle/>
          <a:p>
            <a:r>
              <a:rPr lang="ja-JP" altLang="en-US" sz="4800" b="1" dirty="0">
                <a:ln w="18415" cmpd="sng">
                  <a:solidFill>
                    <a:srgbClr val="FFFFFF"/>
                  </a:solidFill>
                  <a:prstDash val="solid"/>
                </a:ln>
                <a:solidFill>
                  <a:srgbClr val="FFFFFF"/>
                </a:solidFill>
                <a:latin typeface="游ゴシック" panose="020B0400000000000000" pitchFamily="50" charset="-128"/>
                <a:ea typeface="游ゴシック" panose="020B0400000000000000" pitchFamily="50" charset="-128"/>
              </a:rPr>
              <a:t>煩悩の</a:t>
            </a:r>
            <a:r>
              <a:rPr lang="ja-JP" altLang="en-US" sz="4800" b="1" dirty="0">
                <a:ln w="18415" cmpd="sng">
                  <a:noFill/>
                  <a:prstDash val="solid"/>
                </a:ln>
                <a:solidFill>
                  <a:srgbClr val="FFFFFF"/>
                </a:solidFill>
                <a:latin typeface="游ゴシック" panose="020B0400000000000000" pitchFamily="50" charset="-128"/>
                <a:ea typeface="游ゴシック" panose="020B0400000000000000" pitchFamily="50" charset="-128"/>
              </a:rPr>
              <a:t>凡夫</a:t>
            </a:r>
          </a:p>
        </p:txBody>
      </p:sp>
      <p:pic>
        <p:nvPicPr>
          <p:cNvPr id="4" name="Picture 2" descr="C:\Users\yoshindo\Documents\00USBバックアップ\00USBバックアップ_main\00大学講義\9999過去\2018京女仏教学IB\181206相愛\pic\救い２.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674500" y="3252919"/>
            <a:ext cx="3257550" cy="3148012"/>
          </a:xfrm>
          <a:prstGeom prst="rect">
            <a:avLst/>
          </a:prstGeom>
          <a:noFill/>
          <a:extLst>
            <a:ext uri="{909E8E84-426E-40DD-AFC4-6F175D3DCCD1}">
              <a14:hiddenFill xmlns:a14="http://schemas.microsoft.com/office/drawing/2010/main">
                <a:solidFill>
                  <a:srgbClr val="FFFFFF"/>
                </a:solidFill>
              </a14:hiddenFill>
            </a:ext>
          </a:extLst>
        </p:spPr>
      </p:pic>
      <p:sp>
        <p:nvSpPr>
          <p:cNvPr id="12" name="タイトル 1"/>
          <p:cNvSpPr txBox="1">
            <a:spLocks/>
          </p:cNvSpPr>
          <p:nvPr/>
        </p:nvSpPr>
        <p:spPr>
          <a:xfrm>
            <a:off x="1031204" y="3475310"/>
            <a:ext cx="1521496" cy="1569660"/>
          </a:xfrm>
          <a:prstGeom prst="rect">
            <a:avLst/>
          </a:prstGeom>
          <a:solidFill>
            <a:srgbClr val="FF3300"/>
          </a:solidFill>
        </p:spPr>
        <p:txBody>
          <a:bodyPr wrap="square" lIns="144000">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9600" b="1" dirty="0">
                <a:solidFill>
                  <a:schemeClr val="bg1"/>
                </a:solidFill>
                <a:latin typeface="游ゴシック" panose="020B0400000000000000" pitchFamily="50" charset="-128"/>
                <a:ea typeface="游ゴシック" panose="020B0400000000000000" pitchFamily="50" charset="-128"/>
              </a:rPr>
              <a:t>悲</a:t>
            </a:r>
            <a:endParaRPr lang="en-US" altLang="ja-JP" sz="9600" b="1" dirty="0">
              <a:solidFill>
                <a:schemeClr val="bg1"/>
              </a:solidFill>
              <a:latin typeface="游ゴシック" panose="020B0400000000000000" pitchFamily="50" charset="-128"/>
              <a:ea typeface="游ゴシック" panose="020B0400000000000000" pitchFamily="50" charset="-128"/>
            </a:endParaRPr>
          </a:p>
        </p:txBody>
      </p:sp>
      <p:sp>
        <p:nvSpPr>
          <p:cNvPr id="13" name="タイトル 1"/>
          <p:cNvSpPr txBox="1">
            <a:spLocks/>
          </p:cNvSpPr>
          <p:nvPr/>
        </p:nvSpPr>
        <p:spPr>
          <a:xfrm>
            <a:off x="6250904" y="3494360"/>
            <a:ext cx="1521496" cy="1569660"/>
          </a:xfrm>
          <a:prstGeom prst="rect">
            <a:avLst/>
          </a:prstGeom>
          <a:solidFill>
            <a:srgbClr val="FF3399"/>
          </a:solidFill>
        </p:spPr>
        <p:txBody>
          <a:bodyPr wrap="square" lIns="144000">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9600" b="1" dirty="0">
                <a:solidFill>
                  <a:schemeClr val="bg1"/>
                </a:solidFill>
                <a:latin typeface="游ゴシック" panose="020B0400000000000000" pitchFamily="50" charset="-128"/>
                <a:ea typeface="游ゴシック" panose="020B0400000000000000" pitchFamily="50" charset="-128"/>
              </a:rPr>
              <a:t>喜</a:t>
            </a:r>
            <a:endParaRPr lang="en-US" altLang="ja-JP" sz="9600" b="1" dirty="0">
              <a:solidFill>
                <a:schemeClr val="bg1"/>
              </a:solidFill>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6211433" y="3431738"/>
            <a:ext cx="800219" cy="1631216"/>
          </a:xfrm>
          <a:prstGeom prst="rect">
            <a:avLst/>
          </a:prstGeom>
          <a:noFill/>
        </p:spPr>
        <p:txBody>
          <a:bodyPr vert="eaVert" wrap="none" rtlCol="0">
            <a:spAutoFit/>
          </a:bodyPr>
          <a:lstStyle/>
          <a:p>
            <a:r>
              <a:rPr kumimoji="1" lang="ja-JP" altLang="en-US" sz="2000" b="1" dirty="0">
                <a:solidFill>
                  <a:schemeClr val="bg1"/>
                </a:solidFill>
                <a:latin typeface="游ゴシック" panose="020B0400000000000000" pitchFamily="50" charset="-128"/>
                <a:ea typeface="游ゴシック" panose="020B0400000000000000" pitchFamily="50" charset="-128"/>
              </a:rPr>
              <a:t>なんまんだ</a:t>
            </a:r>
            <a:r>
              <a:rPr kumimoji="1" lang="ja-JP" altLang="en-US" sz="2000" b="1" dirty="0" err="1">
                <a:solidFill>
                  <a:schemeClr val="bg1"/>
                </a:solidFill>
                <a:latin typeface="游ゴシック" panose="020B0400000000000000" pitchFamily="50" charset="-128"/>
                <a:ea typeface="游ゴシック" panose="020B0400000000000000" pitchFamily="50" charset="-128"/>
              </a:rPr>
              <a:t>ぶ</a:t>
            </a:r>
            <a:endParaRPr kumimoji="1" lang="en-US" altLang="ja-JP" sz="2000" b="1" dirty="0">
              <a:solidFill>
                <a:schemeClr val="bg1"/>
              </a:solidFill>
              <a:latin typeface="游ゴシック" panose="020B0400000000000000" pitchFamily="50" charset="-128"/>
              <a:ea typeface="游ゴシック" panose="020B0400000000000000" pitchFamily="50" charset="-128"/>
            </a:endParaRPr>
          </a:p>
          <a:p>
            <a:r>
              <a:rPr lang="ja-JP" altLang="en-US" sz="2000" b="1" dirty="0">
                <a:solidFill>
                  <a:schemeClr val="bg1"/>
                </a:solidFill>
                <a:latin typeface="游ゴシック" panose="020B0400000000000000" pitchFamily="50" charset="-128"/>
                <a:ea typeface="游ゴシック" panose="020B0400000000000000" pitchFamily="50" charset="-128"/>
              </a:rPr>
              <a:t>なんまんだ</a:t>
            </a:r>
            <a:r>
              <a:rPr lang="ja-JP" altLang="en-US" sz="2000" b="1" dirty="0" err="1">
                <a:solidFill>
                  <a:schemeClr val="bg1"/>
                </a:solidFill>
                <a:latin typeface="游ゴシック" panose="020B0400000000000000" pitchFamily="50" charset="-128"/>
                <a:ea typeface="游ゴシック" panose="020B0400000000000000" pitchFamily="50" charset="-128"/>
              </a:rPr>
              <a:t>ぶ</a:t>
            </a:r>
            <a:endParaRPr kumimoji="1" lang="en-US" altLang="ja-JP" sz="2000" b="1" dirty="0">
              <a:solidFill>
                <a:schemeClr val="bg1"/>
              </a:solidFill>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xmlns="" id="{860F3069-DEE4-47EF-BED1-87284E854B6D}"/>
              </a:ext>
            </a:extLst>
          </p:cNvPr>
          <p:cNvSpPr txBox="1"/>
          <p:nvPr/>
        </p:nvSpPr>
        <p:spPr>
          <a:xfrm>
            <a:off x="1277602" y="2767897"/>
            <a:ext cx="6285248" cy="1107996"/>
          </a:xfrm>
          <a:prstGeom prst="rect">
            <a:avLst/>
          </a:prstGeom>
          <a:noFill/>
          <a:effectLst>
            <a:glow rad="228600">
              <a:schemeClr val="bg1">
                <a:alpha val="40000"/>
              </a:schemeClr>
            </a:glow>
          </a:effectLst>
        </p:spPr>
        <p:txBody>
          <a:bodyPr vert="horz" wrap="square" rtlCol="0">
            <a:spAutoFit/>
          </a:bodyPr>
          <a:lstStyle/>
          <a:p>
            <a:pPr algn="ctr"/>
            <a:r>
              <a:rPr lang="ja-JP" altLang="en-US" sz="6600" b="1" dirty="0">
                <a:solidFill>
                  <a:srgbClr val="FF0000"/>
                </a:solidFill>
                <a:effectLst>
                  <a:glow rad="177800">
                    <a:schemeClr val="bg1"/>
                  </a:glow>
                </a:effectLst>
                <a:latin typeface="游ゴシック" panose="020B0400000000000000" pitchFamily="50" charset="-128"/>
                <a:ea typeface="游ゴシック" panose="020B0400000000000000" pitchFamily="50" charset="-128"/>
              </a:rPr>
              <a:t>こ</a:t>
            </a:r>
            <a:r>
              <a:rPr lang="ja-JP" altLang="en-US" sz="6600" b="1" dirty="0">
                <a:solidFill>
                  <a:srgbClr val="FF3399"/>
                </a:solidFill>
                <a:effectLst>
                  <a:glow rad="177800">
                    <a:schemeClr val="bg1"/>
                  </a:glow>
                </a:effectLst>
                <a:latin typeface="游ゴシック" panose="020B0400000000000000" pitchFamily="50" charset="-128"/>
                <a:ea typeface="游ゴシック" panose="020B0400000000000000" pitchFamily="50" charset="-128"/>
              </a:rPr>
              <a:t>も</a:t>
            </a:r>
            <a:r>
              <a:rPr lang="ja-JP" altLang="en-US" sz="6600" b="1" dirty="0">
                <a:solidFill>
                  <a:srgbClr val="FF0000"/>
                </a:solidFill>
                <a:effectLst>
                  <a:glow rad="177800">
                    <a:schemeClr val="bg1"/>
                  </a:glow>
                </a:effectLst>
                <a:latin typeface="游ゴシック" panose="020B0400000000000000" pitchFamily="50" charset="-128"/>
                <a:ea typeface="游ゴシック" panose="020B0400000000000000" pitchFamily="50" charset="-128"/>
              </a:rPr>
              <a:t>ご</a:t>
            </a:r>
            <a:r>
              <a:rPr lang="ja-JP" altLang="en-US" sz="6600" b="1" dirty="0">
                <a:solidFill>
                  <a:srgbClr val="FF3399"/>
                </a:solidFill>
                <a:effectLst>
                  <a:glow rad="177800">
                    <a:schemeClr val="bg1"/>
                  </a:glow>
                </a:effectLst>
                <a:latin typeface="游ゴシック" panose="020B0400000000000000" pitchFamily="50" charset="-128"/>
                <a:ea typeface="游ゴシック" panose="020B0400000000000000" pitchFamily="50" charset="-128"/>
              </a:rPr>
              <a:t>も</a:t>
            </a:r>
            <a:endParaRPr lang="ja-JP" altLang="en-US" sz="2400" b="1" dirty="0">
              <a:solidFill>
                <a:srgbClr val="FF3399"/>
              </a:solidFill>
              <a:effectLst>
                <a:glow rad="177800">
                  <a:schemeClr val="bg1"/>
                </a:glow>
              </a:effectLst>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31667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3.05556E-6 -4.81481E-6 L 0.19791 -0.34027 " pathEditMode="relative" rAng="0" ptsTypes="AA">
                                      <p:cBhvr>
                                        <p:cTn id="6" dur="2000" fill="hold"/>
                                        <p:tgtEl>
                                          <p:spTgt spid="12"/>
                                        </p:tgtEl>
                                        <p:attrNameLst>
                                          <p:attrName>ppt_x</p:attrName>
                                          <p:attrName>ppt_y</p:attrName>
                                        </p:attrNameLst>
                                      </p:cBhvr>
                                      <p:rCtr x="9896" y="-17014"/>
                                    </p:animMotion>
                                  </p:childTnLst>
                                </p:cTn>
                              </p:par>
                              <p:par>
                                <p:cTn id="7" presetID="64" presetClass="path" presetSubtype="0" accel="50000" decel="50000" fill="hold" grpId="0" nodeType="withEffect">
                                  <p:stCondLst>
                                    <p:cond delay="0"/>
                                  </p:stCondLst>
                                  <p:childTnLst>
                                    <p:animMotion origin="layout" path="M -2.77778E-7 -2.59259E-6 L -0.20417 -0.34375 " pathEditMode="relative" rAng="0" ptsTypes="AA">
                                      <p:cBhvr>
                                        <p:cTn id="8" dur="2000" fill="hold"/>
                                        <p:tgtEl>
                                          <p:spTgt spid="13"/>
                                        </p:tgtEl>
                                        <p:attrNameLst>
                                          <p:attrName>ppt_x</p:attrName>
                                          <p:attrName>ppt_y</p:attrName>
                                        </p:attrNameLst>
                                      </p:cBhvr>
                                      <p:rCtr x="-10208" y="-17199"/>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500"/>
                                        <p:tgtEl>
                                          <p:spTgt spid="1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fade">
                                      <p:cBhvr>
                                        <p:cTn id="2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build="p"/>
      <p:bldP spid="16"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579" y="0"/>
            <a:ext cx="7935920" cy="6858000"/>
          </a:xfrm>
          <a:prstGeom prst="rect">
            <a:avLst/>
          </a:prstGeom>
        </p:spPr>
      </p:pic>
      <p:sp>
        <p:nvSpPr>
          <p:cNvPr id="7" name="角丸四角形吹き出し 6"/>
          <p:cNvSpPr/>
          <p:nvPr/>
        </p:nvSpPr>
        <p:spPr>
          <a:xfrm>
            <a:off x="3828422" y="180628"/>
            <a:ext cx="5067928" cy="2105372"/>
          </a:xfrm>
          <a:prstGeom prst="wedgeRoundRectCallout">
            <a:avLst>
              <a:gd name="adj1" fmla="val -60067"/>
              <a:gd name="adj2" fmla="val -1267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nchorCtr="0"/>
          <a:lstStyle/>
          <a:p>
            <a:r>
              <a:rPr lang="ja-JP" altLang="en-US" sz="3600" b="1" dirty="0">
                <a:solidFill>
                  <a:schemeClr val="tx1"/>
                </a:solidFill>
                <a:latin typeface="游ゴシック" panose="020B0400000000000000" pitchFamily="50" charset="-128"/>
                <a:ea typeface="游ゴシック" panose="020B0400000000000000" pitchFamily="50" charset="-128"/>
              </a:rPr>
              <a:t>もし大きな喜びとか</a:t>
            </a:r>
            <a:endParaRPr kumimoji="1"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早く往生したいという</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kumimoji="1" lang="ja-JP" altLang="en-US" sz="3600" b="1" dirty="0">
                <a:solidFill>
                  <a:schemeClr val="tx1"/>
                </a:solidFill>
                <a:latin typeface="游ゴシック" panose="020B0400000000000000" pitchFamily="50" charset="-128"/>
                <a:ea typeface="游ゴシック" panose="020B0400000000000000" pitchFamily="50" charset="-128"/>
              </a:rPr>
              <a:t>心があったなら</a:t>
            </a:r>
          </a:p>
        </p:txBody>
      </p:sp>
    </p:spTree>
    <p:custDataLst>
      <p:tags r:id="rId1"/>
    </p:custDataLst>
    <p:extLst>
      <p:ext uri="{BB962C8B-B14F-4D97-AF65-F5344CB8AC3E}">
        <p14:creationId xmlns:p14="http://schemas.microsoft.com/office/powerpoint/2010/main" val="221481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579" y="0"/>
            <a:ext cx="7935920" cy="6858000"/>
          </a:xfrm>
          <a:prstGeom prst="rect">
            <a:avLst/>
          </a:prstGeom>
        </p:spPr>
      </p:pic>
      <p:sp>
        <p:nvSpPr>
          <p:cNvPr id="7" name="角丸四角形吹き出し 6"/>
          <p:cNvSpPr/>
          <p:nvPr/>
        </p:nvSpPr>
        <p:spPr>
          <a:xfrm>
            <a:off x="3828422" y="180628"/>
            <a:ext cx="4629778" cy="1972022"/>
          </a:xfrm>
          <a:prstGeom prst="wedgeRoundRectCallout">
            <a:avLst>
              <a:gd name="adj1" fmla="val -59656"/>
              <a:gd name="adj2" fmla="val -692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nchorCtr="0"/>
          <a:lstStyle/>
          <a:p>
            <a:r>
              <a:rPr lang="ja-JP" altLang="en-US" sz="3600" b="1" dirty="0">
                <a:solidFill>
                  <a:schemeClr val="tx1"/>
                </a:solidFill>
                <a:latin typeface="游ゴシック" panose="020B0400000000000000" pitchFamily="50" charset="-128"/>
                <a:ea typeface="游ゴシック" panose="020B0400000000000000" pitchFamily="50" charset="-128"/>
              </a:rPr>
              <a:t>煩悩が無いのかと</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疑ってしまうのでは</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kumimoji="1" lang="ja-JP" altLang="en-US" sz="3600" b="1" dirty="0">
                <a:solidFill>
                  <a:schemeClr val="tx1"/>
                </a:solidFill>
                <a:latin typeface="游ゴシック" panose="020B0400000000000000" pitchFamily="50" charset="-128"/>
                <a:ea typeface="游ゴシック" panose="020B0400000000000000" pitchFamily="50" charset="-128"/>
              </a:rPr>
              <a:t>ないかな。</a:t>
            </a:r>
          </a:p>
        </p:txBody>
      </p:sp>
    </p:spTree>
    <p:custDataLst>
      <p:tags r:id="rId1"/>
    </p:custDataLst>
    <p:extLst>
      <p:ext uri="{BB962C8B-B14F-4D97-AF65-F5344CB8AC3E}">
        <p14:creationId xmlns:p14="http://schemas.microsoft.com/office/powerpoint/2010/main" val="292484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579" y="0"/>
            <a:ext cx="7935920" cy="6858000"/>
          </a:xfrm>
          <a:prstGeom prst="rect">
            <a:avLst/>
          </a:prstGeom>
        </p:spPr>
      </p:pic>
      <p:sp>
        <p:nvSpPr>
          <p:cNvPr id="4" name="テキスト ボックス 3"/>
          <p:cNvSpPr txBox="1"/>
          <p:nvPr/>
        </p:nvSpPr>
        <p:spPr>
          <a:xfrm>
            <a:off x="554150" y="242632"/>
            <a:ext cx="1169551" cy="2964914"/>
          </a:xfrm>
          <a:prstGeom prst="rect">
            <a:avLst/>
          </a:prstGeom>
          <a:noFill/>
        </p:spPr>
        <p:txBody>
          <a:bodyPr vert="eaVert" wrap="none" rtlCol="0">
            <a:spAutoFit/>
          </a:bodyPr>
          <a:lstStyle/>
          <a:p>
            <a:r>
              <a:rPr kumimoji="1" lang="ja-JP" altLang="en-US" sz="3200" b="1" dirty="0">
                <a:latin typeface="游ゴシック" panose="020B0400000000000000" pitchFamily="50" charset="-128"/>
                <a:ea typeface="游ゴシック" panose="020B0400000000000000" pitchFamily="50" charset="-128"/>
              </a:rPr>
              <a:t>なんまんだ</a:t>
            </a:r>
            <a:r>
              <a:rPr kumimoji="1" lang="ja-JP" altLang="en-US" sz="3200" b="1" dirty="0" err="1">
                <a:latin typeface="游ゴシック" panose="020B0400000000000000" pitchFamily="50" charset="-128"/>
                <a:ea typeface="游ゴシック" panose="020B0400000000000000" pitchFamily="50" charset="-128"/>
              </a:rPr>
              <a:t>ぶ</a:t>
            </a:r>
            <a:endParaRPr kumimoji="1" lang="en-US" altLang="ja-JP" sz="3200" b="1" dirty="0">
              <a:latin typeface="游ゴシック" panose="020B0400000000000000" pitchFamily="50" charset="-128"/>
              <a:ea typeface="游ゴシック" panose="020B0400000000000000" pitchFamily="50" charset="-128"/>
            </a:endParaRPr>
          </a:p>
          <a:p>
            <a:r>
              <a:rPr lang="ja-JP" altLang="en-US" sz="3200" b="1" dirty="0">
                <a:latin typeface="游ゴシック" panose="020B0400000000000000" pitchFamily="50" charset="-128"/>
                <a:ea typeface="游ゴシック" panose="020B0400000000000000" pitchFamily="50" charset="-128"/>
              </a:rPr>
              <a:t>　なんまんだ</a:t>
            </a:r>
            <a:r>
              <a:rPr lang="ja-JP" altLang="en-US" sz="3200" b="1" dirty="0" err="1">
                <a:latin typeface="游ゴシック" panose="020B0400000000000000" pitchFamily="50" charset="-128"/>
                <a:ea typeface="游ゴシック" panose="020B0400000000000000" pitchFamily="50" charset="-128"/>
              </a:rPr>
              <a:t>ぶ</a:t>
            </a:r>
            <a:endParaRPr kumimoji="1" lang="en-US" altLang="ja-JP" sz="3200" b="1" dirty="0">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7517249" y="1634763"/>
            <a:ext cx="1169551" cy="2964914"/>
          </a:xfrm>
          <a:prstGeom prst="rect">
            <a:avLst/>
          </a:prstGeom>
          <a:noFill/>
        </p:spPr>
        <p:txBody>
          <a:bodyPr vert="eaVert" wrap="none" rtlCol="0">
            <a:spAutoFit/>
          </a:bodyPr>
          <a:lstStyle/>
          <a:p>
            <a:r>
              <a:rPr kumimoji="1" lang="ja-JP" altLang="en-US" sz="3200" b="1" dirty="0">
                <a:latin typeface="游ゴシック" panose="020B0400000000000000" pitchFamily="50" charset="-128"/>
                <a:ea typeface="游ゴシック" panose="020B0400000000000000" pitchFamily="50" charset="-128"/>
              </a:rPr>
              <a:t>なんまんだ</a:t>
            </a:r>
            <a:r>
              <a:rPr kumimoji="1" lang="ja-JP" altLang="en-US" sz="3200" b="1" dirty="0" err="1">
                <a:latin typeface="游ゴシック" panose="020B0400000000000000" pitchFamily="50" charset="-128"/>
                <a:ea typeface="游ゴシック" panose="020B0400000000000000" pitchFamily="50" charset="-128"/>
              </a:rPr>
              <a:t>ぶ</a:t>
            </a:r>
            <a:endParaRPr kumimoji="1" lang="en-US" altLang="ja-JP" sz="3200" b="1" dirty="0">
              <a:latin typeface="游ゴシック" panose="020B0400000000000000" pitchFamily="50" charset="-128"/>
              <a:ea typeface="游ゴシック" panose="020B0400000000000000" pitchFamily="50" charset="-128"/>
            </a:endParaRPr>
          </a:p>
          <a:p>
            <a:r>
              <a:rPr lang="ja-JP" altLang="en-US" sz="3200" b="1" dirty="0">
                <a:latin typeface="游ゴシック" panose="020B0400000000000000" pitchFamily="50" charset="-128"/>
                <a:ea typeface="游ゴシック" panose="020B0400000000000000" pitchFamily="50" charset="-128"/>
              </a:rPr>
              <a:t>　なんまんだ</a:t>
            </a:r>
            <a:r>
              <a:rPr lang="ja-JP" altLang="en-US" sz="3200" b="1" dirty="0" err="1">
                <a:latin typeface="游ゴシック" panose="020B0400000000000000" pitchFamily="50" charset="-128"/>
                <a:ea typeface="游ゴシック" panose="020B0400000000000000" pitchFamily="50" charset="-128"/>
              </a:rPr>
              <a:t>ぶ</a:t>
            </a:r>
            <a:endParaRPr kumimoji="1" lang="en-US" altLang="ja-JP" sz="3200" b="1" dirty="0">
              <a:latin typeface="游ゴシック" panose="020B0400000000000000" pitchFamily="50" charset="-128"/>
              <a:ea typeface="游ゴシック" panose="020B0400000000000000" pitchFamily="50" charset="-128"/>
            </a:endParaRPr>
          </a:p>
        </p:txBody>
      </p:sp>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281916" y="98725"/>
            <a:ext cx="3437443" cy="6840000"/>
          </a:xfrm>
          <a:prstGeom prst="rect">
            <a:avLst/>
          </a:prstGeom>
          <a:noFill/>
          <a:extLst>
            <a:ext uri="{909E8E84-426E-40DD-AFC4-6F175D3DCCD1}">
              <a14:hiddenFill xmlns:a14="http://schemas.microsoft.com/office/drawing/2010/main">
                <a:solidFill>
                  <a:srgbClr val="FFFFFF"/>
                </a:solidFill>
              </a14:hiddenFill>
            </a:ext>
          </a:extLst>
        </p:spPr>
      </p:pic>
      <p:sp>
        <p:nvSpPr>
          <p:cNvPr id="8" name="タイトル 1"/>
          <p:cNvSpPr txBox="1">
            <a:spLocks/>
          </p:cNvSpPr>
          <p:nvPr/>
        </p:nvSpPr>
        <p:spPr>
          <a:xfrm>
            <a:off x="2883786" y="4047344"/>
            <a:ext cx="1521496" cy="1569660"/>
          </a:xfrm>
          <a:prstGeom prst="rect">
            <a:avLst/>
          </a:prstGeom>
          <a:solidFill>
            <a:srgbClr val="FF3300"/>
          </a:solidFill>
        </p:spPr>
        <p:txBody>
          <a:bodyPr wrap="square">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9600" b="1" dirty="0">
                <a:solidFill>
                  <a:schemeClr val="bg1"/>
                </a:solidFill>
                <a:latin typeface="游ゴシック" panose="020B0400000000000000" pitchFamily="50" charset="-128"/>
                <a:ea typeface="游ゴシック" panose="020B0400000000000000" pitchFamily="50" charset="-128"/>
              </a:rPr>
              <a:t>悲</a:t>
            </a:r>
            <a:endParaRPr lang="en-US" altLang="ja-JP" sz="9600" b="1" dirty="0">
              <a:solidFill>
                <a:schemeClr val="bg1"/>
              </a:solidFill>
              <a:latin typeface="游ゴシック" panose="020B0400000000000000" pitchFamily="50" charset="-128"/>
              <a:ea typeface="游ゴシック" panose="020B0400000000000000" pitchFamily="50" charset="-128"/>
            </a:endParaRPr>
          </a:p>
        </p:txBody>
      </p:sp>
      <p:sp>
        <p:nvSpPr>
          <p:cNvPr id="9" name="タイトル 1"/>
          <p:cNvSpPr txBox="1">
            <a:spLocks/>
          </p:cNvSpPr>
          <p:nvPr/>
        </p:nvSpPr>
        <p:spPr>
          <a:xfrm>
            <a:off x="4406338" y="4054185"/>
            <a:ext cx="1521496" cy="1569660"/>
          </a:xfrm>
          <a:prstGeom prst="rect">
            <a:avLst/>
          </a:prstGeom>
          <a:solidFill>
            <a:srgbClr val="FF3399"/>
          </a:solidFill>
        </p:spPr>
        <p:txBody>
          <a:bodyPr wrap="square">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9600" b="1" dirty="0">
                <a:solidFill>
                  <a:schemeClr val="bg1"/>
                </a:solidFill>
                <a:latin typeface="游ゴシック" panose="020B0400000000000000" pitchFamily="50" charset="-128"/>
                <a:ea typeface="游ゴシック" panose="020B0400000000000000" pitchFamily="50" charset="-128"/>
              </a:rPr>
              <a:t>喜</a:t>
            </a:r>
            <a:endParaRPr lang="en-US" altLang="ja-JP" sz="9600" b="1" dirty="0">
              <a:solidFill>
                <a:schemeClr val="bg1"/>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xmlns="" id="{860F3069-DEE4-47EF-BED1-87284E854B6D}"/>
              </a:ext>
            </a:extLst>
          </p:cNvPr>
          <p:cNvSpPr txBox="1"/>
          <p:nvPr/>
        </p:nvSpPr>
        <p:spPr>
          <a:xfrm>
            <a:off x="1277602" y="5653075"/>
            <a:ext cx="6285248" cy="1107996"/>
          </a:xfrm>
          <a:prstGeom prst="rect">
            <a:avLst/>
          </a:prstGeom>
          <a:noFill/>
          <a:effectLst>
            <a:glow rad="228600">
              <a:schemeClr val="bg1">
                <a:alpha val="40000"/>
              </a:schemeClr>
            </a:glow>
          </a:effectLst>
        </p:spPr>
        <p:txBody>
          <a:bodyPr vert="horz" wrap="square" rtlCol="0">
            <a:spAutoFit/>
          </a:bodyPr>
          <a:lstStyle/>
          <a:p>
            <a:pPr algn="ctr"/>
            <a:r>
              <a:rPr lang="ja-JP" altLang="en-US" sz="6600" b="1" dirty="0">
                <a:solidFill>
                  <a:srgbClr val="FF0000"/>
                </a:solidFill>
                <a:effectLst>
                  <a:glow rad="177800">
                    <a:schemeClr val="bg1"/>
                  </a:glow>
                </a:effectLst>
                <a:latin typeface="游ゴシック" panose="020B0400000000000000" pitchFamily="50" charset="-128"/>
                <a:ea typeface="游ゴシック" panose="020B0400000000000000" pitchFamily="50" charset="-128"/>
              </a:rPr>
              <a:t>こ</a:t>
            </a:r>
            <a:r>
              <a:rPr lang="ja-JP" altLang="en-US" sz="6600" b="1" dirty="0">
                <a:solidFill>
                  <a:srgbClr val="FF3399"/>
                </a:solidFill>
                <a:effectLst>
                  <a:glow rad="177800">
                    <a:schemeClr val="bg1"/>
                  </a:glow>
                </a:effectLst>
                <a:latin typeface="游ゴシック" panose="020B0400000000000000" pitchFamily="50" charset="-128"/>
                <a:ea typeface="游ゴシック" panose="020B0400000000000000" pitchFamily="50" charset="-128"/>
              </a:rPr>
              <a:t>も</a:t>
            </a:r>
            <a:r>
              <a:rPr lang="ja-JP" altLang="en-US" sz="6600" b="1" dirty="0">
                <a:solidFill>
                  <a:srgbClr val="FF0000"/>
                </a:solidFill>
                <a:effectLst>
                  <a:glow rad="177800">
                    <a:schemeClr val="bg1"/>
                  </a:glow>
                </a:effectLst>
                <a:latin typeface="游ゴシック" panose="020B0400000000000000" pitchFamily="50" charset="-128"/>
                <a:ea typeface="游ゴシック" panose="020B0400000000000000" pitchFamily="50" charset="-128"/>
              </a:rPr>
              <a:t>ご</a:t>
            </a:r>
            <a:r>
              <a:rPr lang="ja-JP" altLang="en-US" sz="6600" b="1" dirty="0">
                <a:solidFill>
                  <a:srgbClr val="FF3399"/>
                </a:solidFill>
                <a:effectLst>
                  <a:glow rad="177800">
                    <a:schemeClr val="bg1"/>
                  </a:glow>
                </a:effectLst>
                <a:latin typeface="游ゴシック" panose="020B0400000000000000" pitchFamily="50" charset="-128"/>
                <a:ea typeface="游ゴシック" panose="020B0400000000000000" pitchFamily="50" charset="-128"/>
              </a:rPr>
              <a:t>も</a:t>
            </a:r>
            <a:endParaRPr lang="ja-JP" altLang="en-US" sz="2400" b="1" dirty="0">
              <a:solidFill>
                <a:srgbClr val="FF3399"/>
              </a:solidFill>
              <a:effectLst>
                <a:glow rad="177800">
                  <a:schemeClr val="bg1"/>
                </a:glow>
              </a:effectLst>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xmlns="" id="{860F3069-DEE4-47EF-BED1-87284E854B6D}"/>
              </a:ext>
            </a:extLst>
          </p:cNvPr>
          <p:cNvSpPr txBox="1"/>
          <p:nvPr/>
        </p:nvSpPr>
        <p:spPr>
          <a:xfrm>
            <a:off x="1150893" y="1380489"/>
            <a:ext cx="6873765" cy="2308324"/>
          </a:xfrm>
          <a:prstGeom prst="rect">
            <a:avLst/>
          </a:prstGeom>
          <a:noFill/>
          <a:effectLst>
            <a:glow rad="228600">
              <a:schemeClr val="bg1">
                <a:alpha val="40000"/>
              </a:schemeClr>
            </a:glow>
          </a:effectLst>
        </p:spPr>
        <p:txBody>
          <a:bodyPr vert="horz" wrap="square" rtlCol="0">
            <a:spAutoFit/>
          </a:bodyPr>
          <a:lstStyle/>
          <a:p>
            <a:pPr algn="ctr"/>
            <a:r>
              <a:rPr lang="ja-JP" altLang="en-US" sz="4800" b="1" dirty="0">
                <a:solidFill>
                  <a:srgbClr val="FF0000"/>
                </a:solidFill>
                <a:effectLst>
                  <a:glow rad="177800">
                    <a:schemeClr val="bg1"/>
                  </a:glow>
                </a:effectLst>
                <a:latin typeface="游ゴシック" panose="020B0400000000000000" pitchFamily="50" charset="-128"/>
                <a:ea typeface="游ゴシック" panose="020B0400000000000000" pitchFamily="50" charset="-128"/>
              </a:rPr>
              <a:t>煩悩がある</a:t>
            </a:r>
            <a:endParaRPr lang="en-US" altLang="ja-JP" sz="4800" b="1" dirty="0">
              <a:solidFill>
                <a:srgbClr val="FF0000"/>
              </a:solidFill>
              <a:effectLst>
                <a:glow rad="177800">
                  <a:schemeClr val="bg1"/>
                </a:glow>
              </a:effectLst>
              <a:latin typeface="游ゴシック" panose="020B0400000000000000" pitchFamily="50" charset="-128"/>
              <a:ea typeface="游ゴシック" panose="020B0400000000000000" pitchFamily="50" charset="-128"/>
            </a:endParaRPr>
          </a:p>
          <a:p>
            <a:pPr algn="ctr"/>
            <a:endParaRPr lang="en-US" altLang="ja-JP" sz="4800" b="1" dirty="0">
              <a:solidFill>
                <a:srgbClr val="FF0000"/>
              </a:solidFill>
              <a:effectLst>
                <a:glow rad="177800">
                  <a:schemeClr val="bg1"/>
                </a:glow>
              </a:effectLst>
              <a:latin typeface="游ゴシック" panose="020B0400000000000000" pitchFamily="50" charset="-128"/>
              <a:ea typeface="游ゴシック" panose="020B0400000000000000" pitchFamily="50" charset="-128"/>
            </a:endParaRPr>
          </a:p>
          <a:p>
            <a:pPr algn="ctr"/>
            <a:r>
              <a:rPr lang="ja-JP" altLang="en-US" sz="4800" b="1" dirty="0">
                <a:solidFill>
                  <a:srgbClr val="FF3399"/>
                </a:solidFill>
                <a:effectLst>
                  <a:glow rad="177800">
                    <a:schemeClr val="bg1"/>
                  </a:glow>
                </a:effectLst>
                <a:latin typeface="游ゴシック" panose="020B0400000000000000" pitchFamily="50" charset="-128"/>
                <a:ea typeface="游ゴシック" panose="020B0400000000000000" pitchFamily="50" charset="-128"/>
              </a:rPr>
              <a:t>大悲が届いている</a:t>
            </a:r>
            <a:endParaRPr lang="ja-JP" altLang="en-US" sz="1600" b="1" dirty="0">
              <a:solidFill>
                <a:srgbClr val="FF3399"/>
              </a:solidFill>
              <a:effectLst>
                <a:glow rad="177800">
                  <a:schemeClr val="bg1"/>
                </a:glow>
              </a:effectLst>
              <a:latin typeface="游ゴシック" panose="020B0400000000000000" pitchFamily="50" charset="-128"/>
              <a:ea typeface="游ゴシック" panose="020B0400000000000000" pitchFamily="50" charset="-128"/>
            </a:endParaRPr>
          </a:p>
        </p:txBody>
      </p:sp>
      <p:sp>
        <p:nvSpPr>
          <p:cNvPr id="12" name="等号 11"/>
          <p:cNvSpPr/>
          <p:nvPr/>
        </p:nvSpPr>
        <p:spPr>
          <a:xfrm rot="5400000">
            <a:off x="4074706" y="2218335"/>
            <a:ext cx="828000" cy="648000"/>
          </a:xfrm>
          <a:prstGeom prst="mathEqua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5400" b="1" dirty="0">
              <a:solidFill>
                <a:srgbClr val="FF0000"/>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10884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animBg="1"/>
      <p:bldP spid="9" grpId="0" animBg="1"/>
      <p:bldP spid="10" grpId="0"/>
      <p:bldP spid="11" grpId="0" uiExpand="1" build="p"/>
      <p:bldP spid="12" grpId="0" uiExpand="1"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772816"/>
            <a:ext cx="8614895" cy="485153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4000" b="1" dirty="0">
                <a:solidFill>
                  <a:prstClr val="black"/>
                </a:solidFill>
                <a:latin typeface="游ゴシック" panose="020B0400000000000000" pitchFamily="50" charset="-128"/>
                <a:ea typeface="游ゴシック" panose="020B0400000000000000" pitchFamily="50" charset="-128"/>
              </a:rPr>
              <a:t>☆早く往生したいと思わない心は</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死にたくないという心であり</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それは煩悩によっておこる。</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☆阿弥陀仏は、そんな煩悩を抱え</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早く往生したいと思えない者を</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特にあわれんでくださっている。</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だから私の往生は間違いない。</a:t>
            </a:r>
            <a:endParaRPr lang="en-US" altLang="ja-JP" sz="2000" b="1" dirty="0">
              <a:solidFill>
                <a:prstClr val="black"/>
              </a:solidFill>
              <a:latin typeface="游ゴシック" panose="020B0400000000000000" pitchFamily="50" charset="-128"/>
              <a:ea typeface="游ゴシック" panose="020B0400000000000000" pitchFamily="50" charset="-128"/>
            </a:endParaRPr>
          </a:p>
          <a:p>
            <a:pPr lvl="0"/>
            <a:r>
              <a:rPr lang="ja-JP" altLang="en-US" sz="4000" b="1" dirty="0">
                <a:solidFill>
                  <a:prstClr val="black"/>
                </a:solidFill>
                <a:latin typeface="游ゴシック" panose="020B0400000000000000" pitchFamily="50" charset="-128"/>
                <a:ea typeface="游ゴシック" panose="020B0400000000000000" pitchFamily="50" charset="-128"/>
              </a:rPr>
              <a:t>　</a:t>
            </a:r>
            <a:endParaRPr lang="en-US" altLang="ja-JP" sz="4000" b="1" dirty="0">
              <a:solidFill>
                <a:prstClr val="black"/>
              </a:solidFill>
              <a:latin typeface="游ゴシック" panose="020B0400000000000000" pitchFamily="50" charset="-128"/>
              <a:ea typeface="游ゴシック" panose="020B0400000000000000" pitchFamily="50" charset="-128"/>
            </a:endParaRPr>
          </a:p>
        </p:txBody>
      </p:sp>
      <p:sp>
        <p:nvSpPr>
          <p:cNvPr id="7" name="横巻き 6"/>
          <p:cNvSpPr/>
          <p:nvPr/>
        </p:nvSpPr>
        <p:spPr>
          <a:xfrm>
            <a:off x="251519" y="163528"/>
            <a:ext cx="6048673" cy="151216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latin typeface="游ゴシック" panose="020B0400000000000000" pitchFamily="50" charset="-128"/>
                <a:ea typeface="游ゴシック" panose="020B0400000000000000" pitchFamily="50" charset="-128"/>
              </a:rPr>
              <a:t>ここまでのポイント</a:t>
            </a:r>
          </a:p>
        </p:txBody>
      </p:sp>
    </p:spTree>
    <p:custDataLst>
      <p:tags r:id="rId1"/>
    </p:custDataLst>
    <p:extLst>
      <p:ext uri="{BB962C8B-B14F-4D97-AF65-F5344CB8AC3E}">
        <p14:creationId xmlns:p14="http://schemas.microsoft.com/office/powerpoint/2010/main" val="215691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802079"/>
            <a:ext cx="8614895" cy="2797218"/>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4000" b="1" dirty="0">
                <a:solidFill>
                  <a:prstClr val="black"/>
                </a:solidFill>
                <a:latin typeface="游ゴシック" panose="020B0400000000000000" pitchFamily="50" charset="-128"/>
                <a:ea typeface="游ゴシック" panose="020B0400000000000000" pitchFamily="50" charset="-128"/>
              </a:rPr>
              <a:t>☆念仏者は、煩悩を悲しみながら</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その煩悩の凡夫を救おうとする</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仏の大悲を喜ぶ、</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悲喜こもごもの人生を歩む。</a:t>
            </a:r>
            <a:endParaRPr lang="en-US" altLang="ja-JP" sz="4000" b="1" dirty="0">
              <a:solidFill>
                <a:prstClr val="black"/>
              </a:solidFill>
              <a:latin typeface="游ゴシック" panose="020B0400000000000000" pitchFamily="50" charset="-128"/>
              <a:ea typeface="游ゴシック" panose="020B0400000000000000" pitchFamily="50" charset="-128"/>
            </a:endParaRPr>
          </a:p>
        </p:txBody>
      </p:sp>
      <p:sp>
        <p:nvSpPr>
          <p:cNvPr id="7" name="横巻き 6"/>
          <p:cNvSpPr/>
          <p:nvPr/>
        </p:nvSpPr>
        <p:spPr>
          <a:xfrm>
            <a:off x="251519" y="163528"/>
            <a:ext cx="6048673" cy="151216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latin typeface="游ゴシック" panose="020B0400000000000000" pitchFamily="50" charset="-128"/>
                <a:ea typeface="游ゴシック" panose="020B0400000000000000" pitchFamily="50" charset="-128"/>
              </a:rPr>
              <a:t>ここまでのポイント</a:t>
            </a:r>
          </a:p>
        </p:txBody>
      </p:sp>
    </p:spTree>
    <p:custDataLst>
      <p:tags r:id="rId1"/>
    </p:custDataLst>
    <p:extLst>
      <p:ext uri="{BB962C8B-B14F-4D97-AF65-F5344CB8AC3E}">
        <p14:creationId xmlns:p14="http://schemas.microsoft.com/office/powerpoint/2010/main" val="169038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786" y="-428993"/>
            <a:ext cx="10864728" cy="7760522"/>
          </a:xfrm>
          <a:prstGeom prst="rect">
            <a:avLst/>
          </a:prstGeom>
        </p:spPr>
      </p:pic>
      <p:sp>
        <p:nvSpPr>
          <p:cNvPr id="4" name="テキスト ボックス 3"/>
          <p:cNvSpPr txBox="1"/>
          <p:nvPr/>
        </p:nvSpPr>
        <p:spPr>
          <a:xfrm>
            <a:off x="1478643" y="2526588"/>
            <a:ext cx="6437869" cy="1569660"/>
          </a:xfrm>
          <a:prstGeom prst="rect">
            <a:avLst/>
          </a:prstGeom>
          <a:noFill/>
          <a:effectLst>
            <a:glow rad="228600">
              <a:schemeClr val="accent4">
                <a:satMod val="175000"/>
                <a:alpha val="40000"/>
              </a:schemeClr>
            </a:glow>
          </a:effectLst>
        </p:spPr>
        <p:txBody>
          <a:bodyPr wrap="square" rtlCol="0">
            <a:spAutoFit/>
          </a:bodyPr>
          <a:lstStyle/>
          <a:p>
            <a:r>
              <a:rPr lang="en-US" altLang="ja-JP" sz="9600" b="1" dirty="0">
                <a:solidFill>
                  <a:schemeClr val="bg1"/>
                </a:solidFill>
                <a:latin typeface="游ゴシック" panose="020B0400000000000000" pitchFamily="50" charset="-128"/>
                <a:ea typeface="游ゴシック" panose="020B0400000000000000" pitchFamily="50" charset="-128"/>
              </a:rPr>
              <a:t>〈</a:t>
            </a:r>
            <a:r>
              <a:rPr lang="ja-JP" altLang="en-US" sz="9600" b="1" dirty="0">
                <a:solidFill>
                  <a:schemeClr val="bg1"/>
                </a:solidFill>
                <a:latin typeface="游ゴシック" panose="020B0400000000000000" pitchFamily="50" charset="-128"/>
                <a:ea typeface="游ゴシック" panose="020B0400000000000000" pitchFamily="50" charset="-128"/>
              </a:rPr>
              <a:t>第十条</a:t>
            </a:r>
            <a:r>
              <a:rPr lang="en-US" altLang="ja-JP" sz="9600" b="1" dirty="0">
                <a:solidFill>
                  <a:schemeClr val="bg1"/>
                </a:solidFill>
                <a:latin typeface="游ゴシック" panose="020B0400000000000000" pitchFamily="50" charset="-128"/>
                <a:ea typeface="游ゴシック" panose="020B0400000000000000" pitchFamily="50" charset="-128"/>
              </a:rPr>
              <a:t>〉</a:t>
            </a:r>
            <a:r>
              <a:rPr lang="ja-JP" altLang="en-US" sz="5400" b="1" dirty="0">
                <a:latin typeface="游ゴシック" panose="020B0400000000000000" pitchFamily="50" charset="-128"/>
                <a:ea typeface="游ゴシック" panose="020B0400000000000000" pitchFamily="50" charset="-128"/>
              </a:rPr>
              <a:t>　　</a:t>
            </a:r>
          </a:p>
        </p:txBody>
      </p:sp>
    </p:spTree>
    <p:custDataLst>
      <p:tags r:id="rId1"/>
    </p:custDataLst>
    <p:extLst>
      <p:ext uri="{BB962C8B-B14F-4D97-AF65-F5344CB8AC3E}">
        <p14:creationId xmlns:p14="http://schemas.microsoft.com/office/powerpoint/2010/main" val="127721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786" y="-428993"/>
            <a:ext cx="10864728" cy="7760522"/>
          </a:xfrm>
          <a:prstGeom prst="rect">
            <a:avLst/>
          </a:prstGeom>
        </p:spPr>
      </p:pic>
      <p:sp>
        <p:nvSpPr>
          <p:cNvPr id="6" name="テキスト ボックス 5"/>
          <p:cNvSpPr txBox="1"/>
          <p:nvPr/>
        </p:nvSpPr>
        <p:spPr>
          <a:xfrm>
            <a:off x="1527479" y="1733743"/>
            <a:ext cx="6340197" cy="3624069"/>
          </a:xfrm>
          <a:prstGeom prst="rect">
            <a:avLst/>
          </a:prstGeom>
          <a:noFill/>
        </p:spPr>
        <p:txBody>
          <a:bodyPr wrap="none" rtlCol="0">
            <a:spAutoFit/>
          </a:bodyPr>
          <a:lstStyle/>
          <a:p>
            <a:pPr>
              <a:lnSpc>
                <a:spcPct val="150000"/>
              </a:lnSpc>
            </a:pPr>
            <a:r>
              <a:rPr lang="ja-JP" altLang="en-US" sz="4800" b="1" dirty="0">
                <a:solidFill>
                  <a:schemeClr val="bg1"/>
                </a:solidFill>
                <a:latin typeface="游ゴシック" panose="020B0400000000000000" pitchFamily="50" charset="-128"/>
                <a:ea typeface="游ゴシック" panose="020B0400000000000000" pitchFamily="50" charset="-128"/>
              </a:rPr>
              <a:t>１．唯円の問い</a:t>
            </a:r>
            <a:endParaRPr lang="en-US" altLang="ja-JP" sz="4800" b="1" dirty="0">
              <a:solidFill>
                <a:schemeClr val="bg1"/>
              </a:solidFill>
              <a:latin typeface="游ゴシック" panose="020B0400000000000000" pitchFamily="50" charset="-128"/>
              <a:ea typeface="游ゴシック" panose="020B0400000000000000" pitchFamily="50" charset="-128"/>
            </a:endParaRPr>
          </a:p>
          <a:p>
            <a:pPr>
              <a:lnSpc>
                <a:spcPct val="150000"/>
              </a:lnSpc>
            </a:pPr>
            <a:r>
              <a:rPr lang="ja-JP" altLang="en-US" sz="4800" b="1" dirty="0">
                <a:solidFill>
                  <a:schemeClr val="bg1"/>
                </a:solidFill>
                <a:latin typeface="游ゴシック" panose="020B0400000000000000" pitchFamily="50" charset="-128"/>
                <a:ea typeface="游ゴシック" panose="020B0400000000000000" pitchFamily="50" charset="-128"/>
              </a:rPr>
              <a:t>２．親鸞聖人の答え①</a:t>
            </a:r>
            <a:endParaRPr lang="en-US" altLang="ja-JP" sz="4800" b="1" dirty="0">
              <a:solidFill>
                <a:schemeClr val="bg1"/>
              </a:solidFill>
              <a:latin typeface="游ゴシック" panose="020B0400000000000000" pitchFamily="50" charset="-128"/>
              <a:ea typeface="游ゴシック" panose="020B0400000000000000" pitchFamily="50" charset="-128"/>
            </a:endParaRPr>
          </a:p>
          <a:p>
            <a:pPr>
              <a:lnSpc>
                <a:spcPct val="150000"/>
              </a:lnSpc>
            </a:pPr>
            <a:r>
              <a:rPr lang="ja-JP" altLang="en-US" sz="4800" b="1" dirty="0">
                <a:solidFill>
                  <a:schemeClr val="bg1"/>
                </a:solidFill>
                <a:latin typeface="游ゴシック" panose="020B0400000000000000" pitchFamily="50" charset="-128"/>
                <a:ea typeface="游ゴシック" panose="020B0400000000000000" pitchFamily="50" charset="-128"/>
              </a:rPr>
              <a:t>３．親鸞聖人の答え②</a:t>
            </a:r>
            <a:endParaRPr lang="en-US" altLang="ja-JP" sz="4800" b="1" dirty="0">
              <a:solidFill>
                <a:schemeClr val="bg1"/>
              </a:solidFill>
              <a:latin typeface="游ゴシック" panose="020B0400000000000000" pitchFamily="50" charset="-128"/>
              <a:ea typeface="游ゴシック" panose="020B0400000000000000" pitchFamily="50" charset="-128"/>
            </a:endParaRPr>
          </a:p>
          <a:p>
            <a:pPr>
              <a:lnSpc>
                <a:spcPct val="150000"/>
              </a:lnSpc>
            </a:pPr>
            <a:endParaRPr kumimoji="1" lang="ja-JP" altLang="en-US" sz="900" b="1" dirty="0">
              <a:solidFill>
                <a:schemeClr val="bg1"/>
              </a:solidFill>
              <a:latin typeface="游ゴシック" panose="020B0400000000000000" pitchFamily="50" charset="-128"/>
              <a:ea typeface="游ゴシック" panose="020B0400000000000000" pitchFamily="50" charset="-128"/>
            </a:endParaRPr>
          </a:p>
        </p:txBody>
      </p:sp>
      <p:sp>
        <p:nvSpPr>
          <p:cNvPr id="2" name="タイトル 1"/>
          <p:cNvSpPr>
            <a:spLocks noGrp="1"/>
          </p:cNvSpPr>
          <p:nvPr>
            <p:ph type="title"/>
          </p:nvPr>
        </p:nvSpPr>
        <p:spPr>
          <a:xfrm>
            <a:off x="533499" y="622107"/>
            <a:ext cx="4569841" cy="1143000"/>
          </a:xfrm>
        </p:spPr>
        <p:txBody>
          <a:bodyPr>
            <a:normAutofit fontScale="90000"/>
          </a:bodyPr>
          <a:lstStyle/>
          <a:p>
            <a:pPr algn="ctr"/>
            <a:r>
              <a:rPr lang="ja-JP" altLang="en-US" sz="6000" b="1" dirty="0">
                <a:solidFill>
                  <a:schemeClr val="bg1"/>
                </a:solidFill>
                <a:latin typeface="游ゴシック" panose="020B0400000000000000" pitchFamily="50" charset="-128"/>
                <a:ea typeface="游ゴシック" panose="020B0400000000000000" pitchFamily="50" charset="-128"/>
              </a:rPr>
              <a:t>第九条</a:t>
            </a:r>
            <a:r>
              <a:rPr lang="ja-JP" altLang="en-US" sz="6000" b="1" dirty="0">
                <a:solidFill>
                  <a:schemeClr val="bg1"/>
                </a:solidFill>
                <a:effectLst/>
                <a:latin typeface="游ゴシック" panose="020B0400000000000000" pitchFamily="50" charset="-128"/>
                <a:ea typeface="游ゴシック" panose="020B0400000000000000" pitchFamily="50" charset="-128"/>
              </a:rPr>
              <a:t>の内容</a:t>
            </a:r>
          </a:p>
        </p:txBody>
      </p:sp>
    </p:spTree>
    <p:custDataLst>
      <p:tags r:id="rId1"/>
    </p:custDataLst>
    <p:extLst>
      <p:ext uri="{BB962C8B-B14F-4D97-AF65-F5344CB8AC3E}">
        <p14:creationId xmlns:p14="http://schemas.microsoft.com/office/powerpoint/2010/main" val="384302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786" y="-428993"/>
            <a:ext cx="10864728" cy="7760522"/>
          </a:xfrm>
          <a:prstGeom prst="rect">
            <a:avLst/>
          </a:prstGeom>
        </p:spPr>
      </p:pic>
      <p:sp>
        <p:nvSpPr>
          <p:cNvPr id="6" name="テキスト ボックス 5"/>
          <p:cNvSpPr txBox="1"/>
          <p:nvPr/>
        </p:nvSpPr>
        <p:spPr>
          <a:xfrm>
            <a:off x="759321" y="1939487"/>
            <a:ext cx="7876514" cy="3624069"/>
          </a:xfrm>
          <a:prstGeom prst="rect">
            <a:avLst/>
          </a:prstGeom>
          <a:noFill/>
        </p:spPr>
        <p:txBody>
          <a:bodyPr wrap="square" rtlCol="0">
            <a:spAutoFit/>
          </a:bodyPr>
          <a:lstStyle/>
          <a:p>
            <a:pPr>
              <a:lnSpc>
                <a:spcPct val="150000"/>
              </a:lnSpc>
            </a:pPr>
            <a:r>
              <a:rPr lang="ja-JP" altLang="en-US" sz="4800" b="1" dirty="0">
                <a:solidFill>
                  <a:schemeClr val="bg1"/>
                </a:solidFill>
                <a:latin typeface="游ゴシック" panose="020B0400000000000000" pitchFamily="50" charset="-128"/>
                <a:ea typeface="游ゴシック" panose="020B0400000000000000" pitchFamily="50" charset="-128"/>
              </a:rPr>
              <a:t>１．ふたつの「義」</a:t>
            </a:r>
            <a:endParaRPr lang="en-US" altLang="ja-JP" sz="4800" b="1" dirty="0">
              <a:solidFill>
                <a:schemeClr val="bg1"/>
              </a:solidFill>
              <a:latin typeface="游ゴシック" panose="020B0400000000000000" pitchFamily="50" charset="-128"/>
              <a:ea typeface="游ゴシック" panose="020B0400000000000000" pitchFamily="50" charset="-128"/>
            </a:endParaRPr>
          </a:p>
          <a:p>
            <a:pPr>
              <a:lnSpc>
                <a:spcPct val="150000"/>
              </a:lnSpc>
            </a:pPr>
            <a:r>
              <a:rPr lang="ja-JP" altLang="en-US" sz="4800" b="1" dirty="0">
                <a:solidFill>
                  <a:schemeClr val="bg1"/>
                </a:solidFill>
                <a:latin typeface="游ゴシック" panose="020B0400000000000000" pitchFamily="50" charset="-128"/>
                <a:ea typeface="游ゴシック" panose="020B0400000000000000" pitchFamily="50" charset="-128"/>
              </a:rPr>
              <a:t>２．はからえない教え</a:t>
            </a:r>
            <a:endParaRPr lang="en-US" altLang="ja-JP" sz="4800" b="1" dirty="0">
              <a:solidFill>
                <a:schemeClr val="bg1"/>
              </a:solidFill>
              <a:latin typeface="游ゴシック" panose="020B0400000000000000" pitchFamily="50" charset="-128"/>
              <a:ea typeface="游ゴシック" panose="020B0400000000000000" pitchFamily="50" charset="-128"/>
            </a:endParaRPr>
          </a:p>
          <a:p>
            <a:pPr>
              <a:lnSpc>
                <a:spcPct val="150000"/>
              </a:lnSpc>
            </a:pPr>
            <a:r>
              <a:rPr lang="ja-JP" altLang="en-US" sz="4800" b="1" dirty="0">
                <a:solidFill>
                  <a:schemeClr val="bg1"/>
                </a:solidFill>
                <a:latin typeface="游ゴシック" panose="020B0400000000000000" pitchFamily="50" charset="-128"/>
                <a:ea typeface="游ゴシック" panose="020B0400000000000000" pitchFamily="50" charset="-128"/>
              </a:rPr>
              <a:t>３．「無義」は真実の信心</a:t>
            </a:r>
            <a:endParaRPr lang="en-US" altLang="ja-JP" sz="4800" b="1" dirty="0">
              <a:solidFill>
                <a:schemeClr val="bg1"/>
              </a:solidFill>
              <a:latin typeface="游ゴシック" panose="020B0400000000000000" pitchFamily="50" charset="-128"/>
              <a:ea typeface="游ゴシック" panose="020B0400000000000000" pitchFamily="50" charset="-128"/>
            </a:endParaRPr>
          </a:p>
          <a:p>
            <a:pPr>
              <a:lnSpc>
                <a:spcPct val="150000"/>
              </a:lnSpc>
            </a:pPr>
            <a:endParaRPr kumimoji="1" lang="ja-JP" altLang="en-US" sz="900" b="1" dirty="0">
              <a:latin typeface="游ゴシック" panose="020B0400000000000000" pitchFamily="50" charset="-128"/>
              <a:ea typeface="游ゴシック" panose="020B0400000000000000" pitchFamily="50" charset="-128"/>
            </a:endParaRPr>
          </a:p>
        </p:txBody>
      </p:sp>
      <p:sp>
        <p:nvSpPr>
          <p:cNvPr id="2" name="タイトル 1"/>
          <p:cNvSpPr>
            <a:spLocks noGrp="1"/>
          </p:cNvSpPr>
          <p:nvPr>
            <p:ph type="title"/>
          </p:nvPr>
        </p:nvSpPr>
        <p:spPr>
          <a:xfrm>
            <a:off x="381629" y="789553"/>
            <a:ext cx="4569841" cy="1143000"/>
          </a:xfrm>
        </p:spPr>
        <p:txBody>
          <a:bodyPr>
            <a:normAutofit fontScale="90000"/>
          </a:bodyPr>
          <a:lstStyle/>
          <a:p>
            <a:pPr algn="ctr"/>
            <a:r>
              <a:rPr lang="ja-JP" altLang="en-US" sz="6000" b="1" dirty="0">
                <a:solidFill>
                  <a:schemeClr val="bg1"/>
                </a:solidFill>
                <a:latin typeface="游ゴシック" panose="020B0400000000000000" pitchFamily="50" charset="-128"/>
                <a:ea typeface="游ゴシック" panose="020B0400000000000000" pitchFamily="50" charset="-128"/>
              </a:rPr>
              <a:t>第十条</a:t>
            </a:r>
            <a:r>
              <a:rPr lang="ja-JP" altLang="en-US" sz="6000" b="1" dirty="0">
                <a:solidFill>
                  <a:schemeClr val="bg1"/>
                </a:solidFill>
                <a:effectLst/>
                <a:latin typeface="游ゴシック" panose="020B0400000000000000" pitchFamily="50" charset="-128"/>
                <a:ea typeface="游ゴシック" panose="020B0400000000000000" pitchFamily="50" charset="-128"/>
              </a:rPr>
              <a:t>の内容</a:t>
            </a:r>
          </a:p>
        </p:txBody>
      </p:sp>
    </p:spTree>
    <p:custDataLst>
      <p:tags r:id="rId1"/>
    </p:custDataLst>
    <p:extLst>
      <p:ext uri="{BB962C8B-B14F-4D97-AF65-F5344CB8AC3E}">
        <p14:creationId xmlns:p14="http://schemas.microsoft.com/office/powerpoint/2010/main" val="178760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786" y="-428993"/>
            <a:ext cx="10864728" cy="7760522"/>
          </a:xfrm>
          <a:prstGeom prst="rect">
            <a:avLst/>
          </a:prstGeom>
        </p:spPr>
      </p:pic>
      <p:sp>
        <p:nvSpPr>
          <p:cNvPr id="4" name="コンテンツ プレースホルダー 2">
            <a:extLst>
              <a:ext uri="{FF2B5EF4-FFF2-40B4-BE49-F238E27FC236}">
                <a16:creationId xmlns:a16="http://schemas.microsoft.com/office/drawing/2014/main" xmlns="" id="{259B3BDC-DA36-46CB-9377-EA5DE3D4836C}"/>
              </a:ext>
            </a:extLst>
          </p:cNvPr>
          <p:cNvSpPr txBox="1">
            <a:spLocks/>
          </p:cNvSpPr>
          <p:nvPr/>
        </p:nvSpPr>
        <p:spPr>
          <a:xfrm>
            <a:off x="959559" y="2720685"/>
            <a:ext cx="7224881" cy="10767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6000" b="1" dirty="0">
                <a:solidFill>
                  <a:schemeClr val="bg1"/>
                </a:solidFill>
                <a:latin typeface="游ゴシック" panose="020B0400000000000000" pitchFamily="50" charset="-128"/>
                <a:ea typeface="游ゴシック" panose="020B0400000000000000" pitchFamily="50" charset="-128"/>
              </a:rPr>
              <a:t>１．ふたつの「義」</a:t>
            </a:r>
            <a:endParaRPr lang="en-US" altLang="ja-JP" sz="60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8128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637458" y="256156"/>
            <a:ext cx="4739759" cy="6345688"/>
          </a:xfrm>
          <a:prstGeom prst="rect">
            <a:avLst/>
          </a:prstGeom>
          <a:noFill/>
          <a:effectLst>
            <a:softEdge rad="63500"/>
          </a:effectLst>
        </p:spPr>
        <p:txBody>
          <a:bodyPr vert="eaVert" wrap="square" rtlCol="0">
            <a:spAutoFit/>
          </a:bodyPr>
          <a:lstStyle/>
          <a:p>
            <a:pPr>
              <a:lnSpc>
                <a:spcPct val="100000"/>
              </a:lnSpc>
            </a:pPr>
            <a:r>
              <a:rPr lang="ja-JP" altLang="en-US" sz="4400" b="1" dirty="0">
                <a:latin typeface="游ゴシック" panose="020B0400000000000000" pitchFamily="50" charset="-128"/>
                <a:ea typeface="游ゴシック" panose="020B0400000000000000" pitchFamily="50" charset="-128"/>
              </a:rPr>
              <a:t>本願他力の念仏においては、</a:t>
            </a:r>
            <a:endParaRPr lang="en-US" altLang="ja-JP" sz="4400" b="1" dirty="0">
              <a:latin typeface="游ゴシック" panose="020B0400000000000000" pitchFamily="50" charset="-128"/>
              <a:ea typeface="游ゴシック" panose="020B0400000000000000" pitchFamily="50" charset="-128"/>
            </a:endParaRPr>
          </a:p>
          <a:p>
            <a:pPr>
              <a:lnSpc>
                <a:spcPct val="100000"/>
              </a:lnSpc>
            </a:pPr>
            <a:r>
              <a:rPr lang="ja-JP" altLang="en-US" sz="4400" b="1" dirty="0">
                <a:latin typeface="游ゴシック" panose="020B0400000000000000" pitchFamily="50" charset="-128"/>
                <a:ea typeface="游ゴシック" panose="020B0400000000000000" pitchFamily="50" charset="-128"/>
              </a:rPr>
              <a:t>自力のはからいがまじらないことを</a:t>
            </a:r>
            <a:endParaRPr lang="en-US" altLang="ja-JP" sz="4400" b="1" dirty="0">
              <a:latin typeface="游ゴシック" panose="020B0400000000000000" pitchFamily="50" charset="-128"/>
              <a:ea typeface="游ゴシック" panose="020B0400000000000000" pitchFamily="50" charset="-128"/>
            </a:endParaRPr>
          </a:p>
          <a:p>
            <a:pPr>
              <a:lnSpc>
                <a:spcPct val="100000"/>
              </a:lnSpc>
            </a:pPr>
            <a:r>
              <a:rPr lang="ja-JP" altLang="en-US" sz="4400" b="1" dirty="0">
                <a:latin typeface="游ゴシック" panose="020B0400000000000000" pitchFamily="50" charset="-128"/>
                <a:ea typeface="游ゴシック" panose="020B0400000000000000" pitchFamily="50" charset="-128"/>
              </a:rPr>
              <a:t>根本の法義とします。</a:t>
            </a:r>
            <a:endParaRPr lang="en-US" altLang="ja-JP" sz="4400" b="1" dirty="0">
              <a:latin typeface="游ゴシック" panose="020B0400000000000000" pitchFamily="50" charset="-128"/>
              <a:ea typeface="游ゴシック" panose="020B0400000000000000" pitchFamily="50" charset="-128"/>
            </a:endParaRPr>
          </a:p>
          <a:p>
            <a:pPr lvl="0" algn="r"/>
            <a:r>
              <a:rPr lang="ja-JP" altLang="en-US" sz="3200" b="1" dirty="0">
                <a:solidFill>
                  <a:prstClr val="black"/>
                </a:solidFill>
                <a:latin typeface="游ゴシック" panose="020B0400000000000000" pitchFamily="50" charset="-128"/>
                <a:ea typeface="游ゴシック" panose="020B0400000000000000" pitchFamily="50" charset="-128"/>
              </a:rPr>
              <a:t>（現代語訳）</a:t>
            </a:r>
          </a:p>
          <a:p>
            <a:pPr>
              <a:lnSpc>
                <a:spcPct val="100000"/>
              </a:lnSpc>
            </a:pPr>
            <a:endParaRPr lang="ja-JP" altLang="en-US" sz="4400" b="1" dirty="0">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6525918" y="218056"/>
            <a:ext cx="2215991" cy="6345688"/>
          </a:xfrm>
          <a:prstGeom prst="rect">
            <a:avLst/>
          </a:prstGeom>
          <a:solidFill>
            <a:schemeClr val="bg1">
              <a:lumMod val="95000"/>
            </a:schemeClr>
          </a:solidFill>
          <a:ln>
            <a:solidFill>
              <a:schemeClr val="tx1"/>
            </a:solidFill>
          </a:ln>
        </p:spPr>
        <p:txBody>
          <a:bodyPr vert="eaVert" wrap="square" rtlCol="0">
            <a:spAutoFit/>
          </a:bodyPr>
          <a:lstStyle/>
          <a:p>
            <a:r>
              <a:rPr lang="ja-JP" altLang="en-US" sz="4400" b="1" dirty="0">
                <a:latin typeface="游ゴシック" panose="020B0400000000000000" pitchFamily="50" charset="-128"/>
                <a:ea typeface="游ゴシック" panose="020B0400000000000000" pitchFamily="50" charset="-128"/>
              </a:rPr>
              <a:t>念仏には</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無義をもつて</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義と</a:t>
            </a:r>
            <a:r>
              <a:rPr lang="ja-JP" altLang="en-US" sz="4400" b="1" dirty="0" err="1">
                <a:latin typeface="游ゴシック" panose="020B0400000000000000" pitchFamily="50" charset="-128"/>
                <a:ea typeface="游ゴシック" panose="020B0400000000000000" pitchFamily="50" charset="-128"/>
              </a:rPr>
              <a:t>す</a:t>
            </a:r>
            <a:r>
              <a:rPr lang="ja-JP" altLang="en-US" sz="4400" b="1" dirty="0">
                <a:latin typeface="游ゴシック" panose="020B0400000000000000" pitchFamily="50" charset="-128"/>
                <a:ea typeface="游ゴシック" panose="020B0400000000000000" pitchFamily="50" charset="-128"/>
              </a:rPr>
              <a:t>。</a:t>
            </a:r>
            <a:endParaRPr lang="ja-JP" altLang="en-US" sz="4400" b="1" dirty="0">
              <a:solidFill>
                <a:prstClr val="black"/>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95065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637458" y="256156"/>
            <a:ext cx="4739759" cy="6345688"/>
          </a:xfrm>
          <a:prstGeom prst="rect">
            <a:avLst/>
          </a:prstGeom>
          <a:noFill/>
          <a:effectLst>
            <a:softEdge rad="63500"/>
          </a:effectLst>
        </p:spPr>
        <p:txBody>
          <a:bodyPr vert="eaVert" wrap="square" rtlCol="0">
            <a:spAutoFit/>
          </a:bodyPr>
          <a:lstStyle/>
          <a:p>
            <a:pPr>
              <a:lnSpc>
                <a:spcPct val="100000"/>
              </a:lnSpc>
            </a:pPr>
            <a:r>
              <a:rPr lang="ja-JP" altLang="en-US" sz="4400" b="1" dirty="0">
                <a:latin typeface="游ゴシック" panose="020B0400000000000000" pitchFamily="50" charset="-128"/>
                <a:ea typeface="游ゴシック" panose="020B0400000000000000" pitchFamily="50" charset="-128"/>
              </a:rPr>
              <a:t>本願他力の念仏においては、</a:t>
            </a:r>
            <a:endParaRPr lang="en-US" altLang="ja-JP" sz="4400" b="1" dirty="0">
              <a:latin typeface="游ゴシック" panose="020B0400000000000000" pitchFamily="50" charset="-128"/>
              <a:ea typeface="游ゴシック" panose="020B0400000000000000" pitchFamily="50" charset="-128"/>
            </a:endParaRPr>
          </a:p>
          <a:p>
            <a:pPr>
              <a:lnSpc>
                <a:spcPct val="100000"/>
              </a:lnSpc>
            </a:pPr>
            <a:r>
              <a:rPr lang="ja-JP" altLang="en-US" sz="4400" b="1" dirty="0">
                <a:solidFill>
                  <a:srgbClr val="FF0000"/>
                </a:solidFill>
                <a:latin typeface="游ゴシック" panose="020B0400000000000000" pitchFamily="50" charset="-128"/>
                <a:ea typeface="游ゴシック" panose="020B0400000000000000" pitchFamily="50" charset="-128"/>
              </a:rPr>
              <a:t>自力のはからい</a:t>
            </a:r>
            <a:r>
              <a:rPr lang="ja-JP" altLang="en-US" sz="4400" b="1" dirty="0">
                <a:latin typeface="游ゴシック" panose="020B0400000000000000" pitchFamily="50" charset="-128"/>
                <a:ea typeface="游ゴシック" panose="020B0400000000000000" pitchFamily="50" charset="-128"/>
              </a:rPr>
              <a:t>がまじらないことを</a:t>
            </a:r>
            <a:endParaRPr lang="en-US" altLang="ja-JP" sz="4400" b="1" dirty="0">
              <a:latin typeface="游ゴシック" panose="020B0400000000000000" pitchFamily="50" charset="-128"/>
              <a:ea typeface="游ゴシック" panose="020B0400000000000000" pitchFamily="50" charset="-128"/>
            </a:endParaRPr>
          </a:p>
          <a:p>
            <a:pPr>
              <a:lnSpc>
                <a:spcPct val="100000"/>
              </a:lnSpc>
            </a:pPr>
            <a:r>
              <a:rPr lang="ja-JP" altLang="en-US" sz="4400" b="1" dirty="0">
                <a:solidFill>
                  <a:srgbClr val="FF0000"/>
                </a:solidFill>
                <a:latin typeface="游ゴシック" panose="020B0400000000000000" pitchFamily="50" charset="-128"/>
                <a:ea typeface="游ゴシック" panose="020B0400000000000000" pitchFamily="50" charset="-128"/>
              </a:rPr>
              <a:t>根本の法義</a:t>
            </a:r>
            <a:r>
              <a:rPr lang="ja-JP" altLang="en-US" sz="4400" b="1" dirty="0">
                <a:latin typeface="游ゴシック" panose="020B0400000000000000" pitchFamily="50" charset="-128"/>
                <a:ea typeface="游ゴシック" panose="020B0400000000000000" pitchFamily="50" charset="-128"/>
              </a:rPr>
              <a:t>とします。</a:t>
            </a:r>
            <a:endParaRPr lang="en-US" altLang="ja-JP" sz="4400" b="1" dirty="0">
              <a:latin typeface="游ゴシック" panose="020B0400000000000000" pitchFamily="50" charset="-128"/>
              <a:ea typeface="游ゴシック" panose="020B0400000000000000"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（現代語訳）</a:t>
            </a:r>
          </a:p>
          <a:p>
            <a:pPr>
              <a:lnSpc>
                <a:spcPct val="100000"/>
              </a:lnSpc>
            </a:pPr>
            <a:endParaRPr lang="ja-JP" altLang="en-US" sz="4400" b="1" dirty="0">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6525918" y="218056"/>
            <a:ext cx="2215991" cy="6345688"/>
          </a:xfrm>
          <a:prstGeom prst="rect">
            <a:avLst/>
          </a:prstGeom>
          <a:solidFill>
            <a:schemeClr val="bg1">
              <a:lumMod val="95000"/>
            </a:schemeClr>
          </a:solidFill>
          <a:ln>
            <a:solidFill>
              <a:schemeClr val="tx1"/>
            </a:solidFill>
          </a:ln>
        </p:spPr>
        <p:txBody>
          <a:bodyPr vert="eaVert" wrap="square" rtlCol="0">
            <a:spAutoFit/>
          </a:bodyPr>
          <a:lstStyle/>
          <a:p>
            <a:r>
              <a:rPr lang="ja-JP" altLang="en-US" sz="4400" b="1" dirty="0">
                <a:latin typeface="游ゴシック" panose="020B0400000000000000" pitchFamily="50" charset="-128"/>
                <a:ea typeface="游ゴシック" panose="020B0400000000000000" pitchFamily="50" charset="-128"/>
              </a:rPr>
              <a:t>念仏には</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無</a:t>
            </a:r>
            <a:r>
              <a:rPr lang="ja-JP" altLang="en-US" sz="4400" b="1" dirty="0">
                <a:solidFill>
                  <a:srgbClr val="FF0000"/>
                </a:solidFill>
                <a:latin typeface="游ゴシック" panose="020B0400000000000000" pitchFamily="50" charset="-128"/>
                <a:ea typeface="游ゴシック" panose="020B0400000000000000" pitchFamily="50" charset="-128"/>
              </a:rPr>
              <a:t>義</a:t>
            </a:r>
            <a:r>
              <a:rPr lang="ja-JP" altLang="en-US" sz="4400" b="1" dirty="0">
                <a:latin typeface="游ゴシック" panose="020B0400000000000000" pitchFamily="50" charset="-128"/>
                <a:ea typeface="游ゴシック" panose="020B0400000000000000" pitchFamily="50" charset="-128"/>
              </a:rPr>
              <a:t>をもつて</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solidFill>
                  <a:srgbClr val="FF0000"/>
                </a:solidFill>
                <a:latin typeface="游ゴシック" panose="020B0400000000000000" pitchFamily="50" charset="-128"/>
                <a:ea typeface="游ゴシック" panose="020B0400000000000000" pitchFamily="50" charset="-128"/>
              </a:rPr>
              <a:t>義</a:t>
            </a:r>
            <a:r>
              <a:rPr lang="ja-JP" altLang="en-US" sz="4400" b="1" dirty="0">
                <a:latin typeface="游ゴシック" panose="020B0400000000000000" pitchFamily="50" charset="-128"/>
                <a:ea typeface="游ゴシック" panose="020B0400000000000000" pitchFamily="50" charset="-128"/>
              </a:rPr>
              <a:t>と</a:t>
            </a:r>
            <a:r>
              <a:rPr lang="ja-JP" altLang="en-US" sz="4400" b="1" dirty="0" err="1">
                <a:latin typeface="游ゴシック" panose="020B0400000000000000" pitchFamily="50" charset="-128"/>
                <a:ea typeface="游ゴシック" panose="020B0400000000000000" pitchFamily="50" charset="-128"/>
              </a:rPr>
              <a:t>す</a:t>
            </a:r>
            <a:r>
              <a:rPr lang="ja-JP" altLang="en-US" sz="4400" b="1" dirty="0">
                <a:latin typeface="游ゴシック" panose="020B0400000000000000" pitchFamily="50" charset="-128"/>
                <a:ea typeface="游ゴシック" panose="020B0400000000000000" pitchFamily="50" charset="-128"/>
              </a:rPr>
              <a:t>。</a:t>
            </a:r>
            <a:endParaRPr lang="ja-JP" altLang="en-US" sz="4400" b="1"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5997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xmlns="" id="{D67EABFA-03E2-4D13-A85B-05F234C1E3DA}"/>
              </a:ext>
            </a:extLst>
          </p:cNvPr>
          <p:cNvSpPr txBox="1"/>
          <p:nvPr/>
        </p:nvSpPr>
        <p:spPr>
          <a:xfrm>
            <a:off x="342900" y="2952750"/>
            <a:ext cx="7105650" cy="1200150"/>
          </a:xfrm>
          <a:prstGeom prst="rect">
            <a:avLst/>
          </a:prstGeom>
          <a:noFill/>
        </p:spPr>
        <p:txBody>
          <a:bodyPr vert="horz" wrap="square" rtlCol="0">
            <a:noAutofit/>
          </a:bodyPr>
          <a:lstStyle/>
          <a:p>
            <a:pPr algn="ctr"/>
            <a:r>
              <a:rPr lang="ja-JP" altLang="en-US" sz="6000" b="1" dirty="0">
                <a:solidFill>
                  <a:prstClr val="black"/>
                </a:solidFill>
                <a:latin typeface="游ゴシック" panose="020B0400000000000000" pitchFamily="50" charset="-128"/>
                <a:ea typeface="游ゴシック" panose="020B0400000000000000" pitchFamily="50" charset="-128"/>
              </a:rPr>
              <a:t>無</a:t>
            </a:r>
            <a:r>
              <a:rPr lang="ja-JP" altLang="en-US" sz="6000" b="1" dirty="0">
                <a:solidFill>
                  <a:srgbClr val="FF0000"/>
                </a:solidFill>
                <a:latin typeface="游ゴシック" panose="020B0400000000000000" pitchFamily="50" charset="-128"/>
                <a:ea typeface="游ゴシック" panose="020B0400000000000000" pitchFamily="50" charset="-128"/>
              </a:rPr>
              <a:t>義</a:t>
            </a:r>
            <a:r>
              <a:rPr lang="ja-JP" altLang="en-US" sz="6000" b="1" dirty="0">
                <a:solidFill>
                  <a:prstClr val="black"/>
                </a:solidFill>
                <a:latin typeface="游ゴシック" panose="020B0400000000000000" pitchFamily="50" charset="-128"/>
                <a:ea typeface="游ゴシック" panose="020B0400000000000000" pitchFamily="50" charset="-128"/>
              </a:rPr>
              <a:t>をもつて</a:t>
            </a:r>
            <a:r>
              <a:rPr lang="ja-JP" altLang="en-US" sz="6000" b="1" dirty="0">
                <a:solidFill>
                  <a:srgbClr val="FF0000"/>
                </a:solidFill>
                <a:latin typeface="游ゴシック" panose="020B0400000000000000" pitchFamily="50" charset="-128"/>
                <a:ea typeface="游ゴシック" panose="020B0400000000000000" pitchFamily="50" charset="-128"/>
              </a:rPr>
              <a:t>義</a:t>
            </a:r>
            <a:r>
              <a:rPr lang="ja-JP" altLang="en-US" sz="6000" b="1" dirty="0">
                <a:solidFill>
                  <a:prstClr val="black"/>
                </a:solidFill>
                <a:latin typeface="游ゴシック" panose="020B0400000000000000" pitchFamily="50" charset="-128"/>
                <a:ea typeface="游ゴシック" panose="020B0400000000000000" pitchFamily="50" charset="-128"/>
              </a:rPr>
              <a:t>と</a:t>
            </a:r>
            <a:r>
              <a:rPr lang="ja-JP" altLang="en-US" sz="6000" b="1" dirty="0" err="1">
                <a:solidFill>
                  <a:prstClr val="black"/>
                </a:solidFill>
                <a:latin typeface="游ゴシック" panose="020B0400000000000000" pitchFamily="50" charset="-128"/>
                <a:ea typeface="游ゴシック" panose="020B0400000000000000" pitchFamily="50" charset="-128"/>
              </a:rPr>
              <a:t>す　　</a:t>
            </a:r>
            <a:r>
              <a:rPr lang="ja-JP" altLang="en-US" sz="6000" b="1" dirty="0">
                <a:solidFill>
                  <a:prstClr val="black"/>
                </a:solidFill>
                <a:latin typeface="游ゴシック" panose="020B0400000000000000" pitchFamily="50" charset="-128"/>
                <a:ea typeface="游ゴシック" panose="020B0400000000000000" pitchFamily="50" charset="-128"/>
              </a:rPr>
              <a:t>　　　　　</a:t>
            </a:r>
          </a:p>
        </p:txBody>
      </p:sp>
      <p:sp>
        <p:nvSpPr>
          <p:cNvPr id="2" name="四角形吹き出し 1"/>
          <p:cNvSpPr/>
          <p:nvPr/>
        </p:nvSpPr>
        <p:spPr>
          <a:xfrm>
            <a:off x="266700" y="247650"/>
            <a:ext cx="5810250" cy="2171700"/>
          </a:xfrm>
          <a:prstGeom prst="wedgeRectCallout">
            <a:avLst>
              <a:gd name="adj1" fmla="val -24757"/>
              <a:gd name="adj2" fmla="val 768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ja-JP" altLang="en-US" sz="6000" b="1" dirty="0">
                <a:solidFill>
                  <a:srgbClr val="FF0000"/>
                </a:solidFill>
                <a:latin typeface="游ゴシック" panose="020B0400000000000000" pitchFamily="50" charset="-128"/>
                <a:ea typeface="游ゴシック" panose="020B0400000000000000" pitchFamily="50" charset="-128"/>
              </a:rPr>
              <a:t>自力のはからい</a:t>
            </a:r>
            <a:endParaRPr lang="ja-JP" altLang="en-US" sz="6000" b="1" dirty="0">
              <a:latin typeface="游ゴシック" panose="020B0400000000000000" pitchFamily="50" charset="-128"/>
              <a:ea typeface="游ゴシック" panose="020B0400000000000000" pitchFamily="50" charset="-128"/>
            </a:endParaRPr>
          </a:p>
        </p:txBody>
      </p:sp>
      <p:sp>
        <p:nvSpPr>
          <p:cNvPr id="6" name="四角形吹き出し 5"/>
          <p:cNvSpPr/>
          <p:nvPr/>
        </p:nvSpPr>
        <p:spPr>
          <a:xfrm>
            <a:off x="361950" y="4495800"/>
            <a:ext cx="7277100" cy="2171700"/>
          </a:xfrm>
          <a:prstGeom prst="wedgeRectCallout">
            <a:avLst>
              <a:gd name="adj1" fmla="val 19245"/>
              <a:gd name="adj2" fmla="val -79308"/>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6000" b="1" dirty="0">
                <a:solidFill>
                  <a:srgbClr val="FF0000"/>
                </a:solidFill>
                <a:latin typeface="游ゴシック" panose="020B0400000000000000" pitchFamily="50" charset="-128"/>
                <a:ea typeface="游ゴシック" panose="020B0400000000000000" pitchFamily="50" charset="-128"/>
              </a:rPr>
              <a:t>根本の法義</a:t>
            </a:r>
            <a:endParaRPr lang="en-US" altLang="ja-JP" sz="6000" b="1" dirty="0">
              <a:solidFill>
                <a:srgbClr val="FF0000"/>
              </a:solidFill>
              <a:latin typeface="游ゴシック" panose="020B0400000000000000" pitchFamily="50" charset="-128"/>
              <a:ea typeface="游ゴシック" panose="020B0400000000000000" pitchFamily="50" charset="-128"/>
            </a:endParaRPr>
          </a:p>
          <a:p>
            <a:pPr lvl="0" algn="ctr"/>
            <a:r>
              <a:rPr lang="ja-JP" altLang="en-US" sz="4800" b="1" dirty="0">
                <a:solidFill>
                  <a:srgbClr val="FF0000"/>
                </a:solidFill>
                <a:latin typeface="游ゴシック" panose="020B0400000000000000" pitchFamily="50" charset="-128"/>
                <a:ea typeface="游ゴシック" panose="020B0400000000000000" pitchFamily="50" charset="-128"/>
              </a:rPr>
              <a:t>（いちばん大切なこと）</a:t>
            </a:r>
            <a:endParaRPr lang="ja-JP" altLang="en-US" sz="4800" b="1" dirty="0">
              <a:latin typeface="游ゴシック" panose="020B0400000000000000" pitchFamily="50" charset="-128"/>
              <a:ea typeface="游ゴシック" panose="020B0400000000000000" pitchFamily="50" charset="-128"/>
            </a:endParaRPr>
          </a:p>
        </p:txBody>
      </p:sp>
      <p:sp>
        <p:nvSpPr>
          <p:cNvPr id="3" name="円/楕円 2"/>
          <p:cNvSpPr/>
          <p:nvPr/>
        </p:nvSpPr>
        <p:spPr>
          <a:xfrm rot="1053173">
            <a:off x="6364082" y="184692"/>
            <a:ext cx="2700000" cy="2700000"/>
          </a:xfrm>
          <a:prstGeom prst="ellipse">
            <a:avLst/>
          </a:prstGeom>
          <a:solidFill>
            <a:srgbClr val="FF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lvl="0" algn="ctr">
              <a:defRPr/>
            </a:pPr>
            <a:r>
              <a:rPr lang="en-US" altLang="ja-JP" sz="4400" b="1" dirty="0">
                <a:solidFill>
                  <a:schemeClr val="bg1"/>
                </a:solidFill>
                <a:latin typeface="游ゴシック" panose="020B0400000000000000" pitchFamily="50" charset="-128"/>
                <a:ea typeface="游ゴシック" panose="020B0400000000000000" pitchFamily="50" charset="-128"/>
              </a:rPr>
              <a:t>｢</a:t>
            </a:r>
            <a:r>
              <a:rPr lang="ja-JP" altLang="en-US" sz="4400" b="1" dirty="0">
                <a:solidFill>
                  <a:schemeClr val="bg1"/>
                </a:solidFill>
                <a:latin typeface="游ゴシック" panose="020B0400000000000000" pitchFamily="50" charset="-128"/>
                <a:ea typeface="游ゴシック" panose="020B0400000000000000" pitchFamily="50" charset="-128"/>
              </a:rPr>
              <a:t>義</a:t>
            </a:r>
            <a:r>
              <a:rPr lang="en-US" altLang="ja-JP" sz="4400" b="1" dirty="0">
                <a:solidFill>
                  <a:schemeClr val="bg1"/>
                </a:solidFill>
                <a:latin typeface="游ゴシック" panose="020B0400000000000000" pitchFamily="50" charset="-128"/>
                <a:ea typeface="游ゴシック" panose="020B0400000000000000" pitchFamily="50" charset="-128"/>
              </a:rPr>
              <a:t>｣</a:t>
            </a:r>
            <a:r>
              <a:rPr lang="ja-JP" altLang="en-US" sz="4400" b="1" dirty="0">
                <a:solidFill>
                  <a:schemeClr val="bg1"/>
                </a:solidFill>
                <a:latin typeface="游ゴシック" panose="020B0400000000000000" pitchFamily="50" charset="-128"/>
                <a:ea typeface="游ゴシック" panose="020B0400000000000000" pitchFamily="50" charset="-128"/>
              </a:rPr>
              <a:t>の</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lvl="0" algn="ctr">
              <a:defRPr/>
            </a:pPr>
            <a:r>
              <a:rPr lang="ja-JP" altLang="en-US" sz="4400" b="1" dirty="0">
                <a:solidFill>
                  <a:schemeClr val="bg1"/>
                </a:solidFill>
                <a:latin typeface="游ゴシック" panose="020B0400000000000000" pitchFamily="50" charset="-128"/>
                <a:ea typeface="游ゴシック" panose="020B0400000000000000" pitchFamily="50" charset="-128"/>
              </a:rPr>
              <a:t>意味が</a:t>
            </a:r>
            <a:endParaRPr lang="en-US" altLang="ja-JP" sz="4400" b="1" dirty="0">
              <a:solidFill>
                <a:schemeClr val="bg1"/>
              </a:solidFill>
              <a:latin typeface="游ゴシック" panose="020B0400000000000000" pitchFamily="50" charset="-128"/>
              <a:ea typeface="游ゴシック" panose="020B0400000000000000" pitchFamily="50" charset="-128"/>
            </a:endParaRPr>
          </a:p>
          <a:p>
            <a:pPr lvl="0" algn="ctr">
              <a:defRPr/>
            </a:pPr>
            <a:r>
              <a:rPr lang="ja-JP" altLang="en-US" sz="4400" b="1" dirty="0">
                <a:solidFill>
                  <a:schemeClr val="bg1"/>
                </a:solidFill>
                <a:latin typeface="游ゴシック" panose="020B0400000000000000" pitchFamily="50" charset="-128"/>
                <a:ea typeface="游ゴシック" panose="020B0400000000000000" pitchFamily="50" charset="-128"/>
              </a:rPr>
              <a:t>違う！　　</a:t>
            </a:r>
          </a:p>
        </p:txBody>
      </p:sp>
    </p:spTree>
    <p:custDataLst>
      <p:tags r:id="rId1"/>
    </p:custDataLst>
    <p:extLst>
      <p:ext uri="{BB962C8B-B14F-4D97-AF65-F5344CB8AC3E}">
        <p14:creationId xmlns:p14="http://schemas.microsoft.com/office/powerpoint/2010/main" val="220701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647700" y="193732"/>
            <a:ext cx="6466128" cy="6645218"/>
          </a:xfrm>
          <a:prstGeom prst="rect">
            <a:avLst/>
          </a:prstGeom>
          <a:noFill/>
        </p:spPr>
        <p:txBody>
          <a:bodyPr vert="eaVert" wrap="square" rtlCol="0">
            <a:noAutofit/>
          </a:bodyPr>
          <a:lstStyle/>
          <a:p>
            <a:pPr>
              <a:lnSpc>
                <a:spcPts val="6500"/>
              </a:lnSpc>
            </a:pPr>
            <a:r>
              <a:rPr lang="ja-JP" altLang="en-US" sz="3200" b="1" dirty="0">
                <a:latin typeface="游ゴシック" panose="020B0400000000000000" pitchFamily="50" charset="-128"/>
                <a:ea typeface="游ゴシック" panose="020B0400000000000000" pitchFamily="50" charset="-128"/>
              </a:rPr>
              <a:t>（親鸞聖人のお手紙より）</a:t>
            </a:r>
            <a:endParaRPr lang="en-US" altLang="ja-JP" sz="3200" b="1" dirty="0">
              <a:latin typeface="游ゴシック" panose="020B0400000000000000" pitchFamily="50" charset="-128"/>
              <a:ea typeface="游ゴシック" panose="020B0400000000000000" pitchFamily="50" charset="-128"/>
            </a:endParaRPr>
          </a:p>
          <a:p>
            <a:pPr>
              <a:lnSpc>
                <a:spcPts val="6500"/>
              </a:lnSpc>
            </a:pPr>
            <a:r>
              <a:rPr lang="ja-JP" altLang="en-US" sz="4800" b="1" dirty="0">
                <a:latin typeface="游ゴシック" panose="020B0400000000000000" pitchFamily="50" charset="-128"/>
                <a:ea typeface="游ゴシック" panose="020B0400000000000000" pitchFamily="50" charset="-128"/>
              </a:rPr>
              <a:t>義といふことは、</a:t>
            </a:r>
            <a:endParaRPr lang="en-US" altLang="ja-JP" sz="4800" b="1" dirty="0">
              <a:latin typeface="游ゴシック" panose="020B0400000000000000" pitchFamily="50" charset="-128"/>
              <a:ea typeface="游ゴシック" panose="020B0400000000000000" pitchFamily="50" charset="-128"/>
            </a:endParaRPr>
          </a:p>
          <a:p>
            <a:pPr>
              <a:lnSpc>
                <a:spcPts val="6500"/>
              </a:lnSpc>
            </a:pPr>
            <a:r>
              <a:rPr lang="ja-JP" altLang="en-US" sz="4800" b="1" dirty="0">
                <a:latin typeface="游ゴシック" panose="020B0400000000000000" pitchFamily="50" charset="-128"/>
                <a:ea typeface="游ゴシック" panose="020B0400000000000000" pitchFamily="50" charset="-128"/>
              </a:rPr>
              <a:t>はから</a:t>
            </a:r>
            <a:r>
              <a:rPr lang="ja-JP" altLang="en-US" sz="4800" b="1" dirty="0" err="1">
                <a:latin typeface="游ゴシック" panose="020B0400000000000000" pitchFamily="50" charset="-128"/>
                <a:ea typeface="游ゴシック" panose="020B0400000000000000" pitchFamily="50" charset="-128"/>
              </a:rPr>
              <a:t>ふ</a:t>
            </a:r>
            <a:r>
              <a:rPr lang="ja-JP" altLang="en-US" sz="4800" b="1" dirty="0">
                <a:latin typeface="游ゴシック" panose="020B0400000000000000" pitchFamily="50" charset="-128"/>
                <a:ea typeface="游ゴシック" panose="020B0400000000000000" pitchFamily="50" charset="-128"/>
              </a:rPr>
              <a:t>ことばなり。</a:t>
            </a:r>
            <a:endParaRPr lang="en-US" altLang="ja-JP" sz="4800" b="1" dirty="0">
              <a:latin typeface="游ゴシック" panose="020B0400000000000000" pitchFamily="50" charset="-128"/>
              <a:ea typeface="游ゴシック" panose="020B0400000000000000" pitchFamily="50" charset="-128"/>
            </a:endParaRPr>
          </a:p>
          <a:p>
            <a:pPr>
              <a:lnSpc>
                <a:spcPts val="6500"/>
              </a:lnSpc>
            </a:pPr>
            <a:r>
              <a:rPr lang="ja-JP" altLang="en-US" sz="4800" b="1" dirty="0">
                <a:latin typeface="游ゴシック" panose="020B0400000000000000" pitchFamily="50" charset="-128"/>
                <a:ea typeface="游ゴシック" panose="020B0400000000000000" pitchFamily="50" charset="-128"/>
              </a:rPr>
              <a:t>行者のはからひは</a:t>
            </a:r>
            <a:endParaRPr lang="en-US" altLang="ja-JP" sz="4800" b="1" dirty="0">
              <a:latin typeface="游ゴシック" panose="020B0400000000000000" pitchFamily="50" charset="-128"/>
              <a:ea typeface="游ゴシック" panose="020B0400000000000000" pitchFamily="50" charset="-128"/>
            </a:endParaRPr>
          </a:p>
          <a:p>
            <a:pPr>
              <a:lnSpc>
                <a:spcPts val="6500"/>
              </a:lnSpc>
            </a:pPr>
            <a:r>
              <a:rPr lang="ja-JP" altLang="en-US" sz="4800" b="1" dirty="0">
                <a:latin typeface="游ゴシック" panose="020B0400000000000000" pitchFamily="50" charset="-128"/>
                <a:ea typeface="游ゴシック" panose="020B0400000000000000" pitchFamily="50" charset="-128"/>
              </a:rPr>
              <a:t>自力なれば、</a:t>
            </a:r>
            <a:endParaRPr lang="en-US" altLang="ja-JP" sz="4800" b="1" dirty="0">
              <a:latin typeface="游ゴシック" panose="020B0400000000000000" pitchFamily="50" charset="-128"/>
              <a:ea typeface="游ゴシック" panose="020B0400000000000000" pitchFamily="50" charset="-128"/>
            </a:endParaRPr>
          </a:p>
          <a:p>
            <a:pPr>
              <a:lnSpc>
                <a:spcPts val="6500"/>
              </a:lnSpc>
            </a:pPr>
            <a:r>
              <a:rPr lang="ja-JP" altLang="en-US" sz="4800" b="1" dirty="0">
                <a:latin typeface="游ゴシック" panose="020B0400000000000000" pitchFamily="50" charset="-128"/>
                <a:ea typeface="游ゴシック" panose="020B0400000000000000" pitchFamily="50" charset="-128"/>
              </a:rPr>
              <a:t>義といふなり。</a:t>
            </a:r>
            <a:endParaRPr lang="en-US" altLang="ja-JP" sz="4800" b="1" dirty="0">
              <a:latin typeface="游ゴシック" panose="020B0400000000000000" pitchFamily="50" charset="-128"/>
              <a:ea typeface="游ゴシック" panose="020B0400000000000000" pitchFamily="50" charset="-128"/>
            </a:endParaRPr>
          </a:p>
          <a:p>
            <a:pPr algn="r">
              <a:lnSpc>
                <a:spcPts val="6500"/>
              </a:lnSpc>
            </a:pPr>
            <a:r>
              <a:rPr lang="ja-JP" altLang="en-US" sz="3200" b="1" dirty="0">
                <a:latin typeface="游ゴシック" panose="020B0400000000000000" pitchFamily="50" charset="-128"/>
                <a:ea typeface="游ゴシック" panose="020B0400000000000000" pitchFamily="50" charset="-128"/>
              </a:rPr>
              <a:t>（</a:t>
            </a:r>
            <a:r>
              <a:rPr lang="en-US" altLang="ja-JP" sz="3200" b="1" dirty="0">
                <a:latin typeface="游ゴシック" panose="020B0400000000000000" pitchFamily="50" charset="-128"/>
                <a:ea typeface="游ゴシック" panose="020B0400000000000000" pitchFamily="50" charset="-128"/>
              </a:rPr>
              <a:t>『</a:t>
            </a:r>
            <a:r>
              <a:rPr lang="ja-JP" altLang="en-US" sz="3200" b="1" dirty="0">
                <a:latin typeface="游ゴシック" panose="020B0400000000000000" pitchFamily="50" charset="-128"/>
                <a:ea typeface="游ゴシック" panose="020B0400000000000000" pitchFamily="50" charset="-128"/>
              </a:rPr>
              <a:t>註釈版聖典</a:t>
            </a:r>
            <a:r>
              <a:rPr lang="en-US" altLang="ja-JP" sz="3200" b="1" dirty="0">
                <a:latin typeface="游ゴシック" panose="020B0400000000000000" pitchFamily="50" charset="-128"/>
                <a:ea typeface="游ゴシック" panose="020B0400000000000000" pitchFamily="50" charset="-128"/>
              </a:rPr>
              <a:t>』</a:t>
            </a:r>
            <a:r>
              <a:rPr lang="ja-JP" altLang="en-US" sz="3200" b="1" dirty="0">
                <a:latin typeface="游ゴシック" panose="020B0400000000000000" pitchFamily="50" charset="-128"/>
                <a:ea typeface="游ゴシック" panose="020B0400000000000000" pitchFamily="50" charset="-128"/>
              </a:rPr>
              <a:t>７４６頁）</a:t>
            </a:r>
            <a:endParaRPr lang="en-US" altLang="ja-JP" sz="3200" b="1" dirty="0">
              <a:latin typeface="游ゴシック" panose="020B0400000000000000" pitchFamily="50" charset="-128"/>
              <a:ea typeface="游ゴシック" panose="020B0400000000000000" pitchFamily="50" charset="-128"/>
            </a:endParaRPr>
          </a:p>
        </p:txBody>
      </p:sp>
      <p:pic>
        <p:nvPicPr>
          <p:cNvPr id="6" name="図 5">
            <a:extLst>
              <a:ext uri="{FF2B5EF4-FFF2-40B4-BE49-F238E27FC236}">
                <a16:creationId xmlns:a16="http://schemas.microsoft.com/office/drawing/2014/main" xmlns="" id="{58C0466E-2AC3-4426-A324-DCBC31A531B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89688" y="3871913"/>
            <a:ext cx="6381442" cy="4386134"/>
          </a:xfrm>
          <a:prstGeom prst="rect">
            <a:avLst/>
          </a:prstGeom>
        </p:spPr>
      </p:pic>
    </p:spTree>
    <p:custDataLst>
      <p:tags r:id="rId1"/>
    </p:custDataLst>
    <p:extLst>
      <p:ext uri="{BB962C8B-B14F-4D97-AF65-F5344CB8AC3E}">
        <p14:creationId xmlns:p14="http://schemas.microsoft.com/office/powerpoint/2010/main" val="191516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6035" y="857250"/>
            <a:ext cx="8833665" cy="5170646"/>
          </a:xfrm>
          <a:prstGeom prst="rect">
            <a:avLst/>
          </a:prstGeom>
          <a:noFill/>
        </p:spPr>
        <p:txBody>
          <a:bodyPr wrap="square" rtlCol="0">
            <a:spAutoFit/>
          </a:bodyPr>
          <a:lstStyle/>
          <a:p>
            <a:pPr algn="ctr"/>
            <a:r>
              <a:rPr lang="ja-JP" altLang="en-US" sz="4800" b="1" dirty="0">
                <a:solidFill>
                  <a:srgbClr val="FF0000"/>
                </a:solidFill>
                <a:latin typeface="游ゴシック" panose="020B0400000000000000" pitchFamily="50" charset="-128"/>
                <a:ea typeface="游ゴシック" panose="020B0400000000000000" pitchFamily="50" charset="-128"/>
              </a:rPr>
              <a:t>自力のはからいとは</a:t>
            </a:r>
            <a:endParaRPr lang="en-US" altLang="ja-JP" sz="4800" b="1" dirty="0">
              <a:solidFill>
                <a:srgbClr val="FF0000"/>
              </a:solidFill>
              <a:latin typeface="游ゴシック" panose="020B0400000000000000" pitchFamily="50" charset="-128"/>
              <a:ea typeface="游ゴシック" panose="020B0400000000000000" pitchFamily="50" charset="-128"/>
            </a:endParaRPr>
          </a:p>
          <a:p>
            <a:pPr algn="ctr">
              <a:lnSpc>
                <a:spcPct val="150000"/>
              </a:lnSpc>
            </a:pPr>
            <a:r>
              <a:rPr lang="ja-JP" altLang="en-US" sz="4800" b="1" dirty="0">
                <a:latin typeface="游ゴシック" panose="020B0400000000000000" pitchFamily="50" charset="-128"/>
                <a:ea typeface="游ゴシック" panose="020B0400000000000000" pitchFamily="50" charset="-128"/>
              </a:rPr>
              <a:t>人間の判断</a:t>
            </a:r>
            <a:endParaRPr lang="en-US" altLang="ja-JP" sz="4800" b="1" dirty="0">
              <a:latin typeface="游ゴシック" panose="020B0400000000000000" pitchFamily="50" charset="-128"/>
              <a:ea typeface="游ゴシック" panose="020B0400000000000000" pitchFamily="50" charset="-128"/>
            </a:endParaRPr>
          </a:p>
          <a:p>
            <a:pPr algn="ctr"/>
            <a:r>
              <a:rPr lang="ja-JP" altLang="en-US" sz="4800" b="1" dirty="0">
                <a:latin typeface="游ゴシック" panose="020B0400000000000000" pitchFamily="50" charset="-128"/>
                <a:ea typeface="游ゴシック" panose="020B0400000000000000" pitchFamily="50" charset="-128"/>
              </a:rPr>
              <a:t>（知識・常識・思慮分別）</a:t>
            </a:r>
            <a:endParaRPr lang="en-US" altLang="ja-JP" sz="4800" b="1" dirty="0">
              <a:latin typeface="游ゴシック" panose="020B0400000000000000" pitchFamily="50" charset="-128"/>
              <a:ea typeface="游ゴシック" panose="020B0400000000000000" pitchFamily="50" charset="-128"/>
            </a:endParaRPr>
          </a:p>
          <a:p>
            <a:pPr algn="ctr"/>
            <a:r>
              <a:rPr lang="ja-JP" altLang="en-US" sz="4800" b="1" dirty="0">
                <a:latin typeface="游ゴシック" panose="020B0400000000000000" pitchFamily="50" charset="-128"/>
                <a:ea typeface="游ゴシック" panose="020B0400000000000000" pitchFamily="50" charset="-128"/>
              </a:rPr>
              <a:t>を</a:t>
            </a:r>
            <a:endParaRPr lang="en-US" altLang="ja-JP" sz="4800" b="1" dirty="0">
              <a:latin typeface="游ゴシック" panose="020B0400000000000000" pitchFamily="50" charset="-128"/>
              <a:ea typeface="游ゴシック" panose="020B0400000000000000" pitchFamily="50" charset="-128"/>
            </a:endParaRPr>
          </a:p>
          <a:p>
            <a:pPr algn="ctr"/>
            <a:r>
              <a:rPr lang="ja-JP" altLang="en-US" sz="6600" b="1" dirty="0">
                <a:solidFill>
                  <a:srgbClr val="FF0000"/>
                </a:solidFill>
                <a:latin typeface="游ゴシック" panose="020B0400000000000000" pitchFamily="50" charset="-128"/>
                <a:ea typeface="游ゴシック" panose="020B0400000000000000" pitchFamily="50" charset="-128"/>
              </a:rPr>
              <a:t>念仏の教えに対して</a:t>
            </a:r>
            <a:endParaRPr lang="en-US" altLang="ja-JP" sz="6600" b="1" dirty="0">
              <a:solidFill>
                <a:srgbClr val="FF0000"/>
              </a:solidFill>
              <a:latin typeface="游ゴシック" panose="020B0400000000000000" pitchFamily="50" charset="-128"/>
              <a:ea typeface="游ゴシック" panose="020B0400000000000000" pitchFamily="50" charset="-128"/>
            </a:endParaRPr>
          </a:p>
          <a:p>
            <a:pPr algn="ctr"/>
            <a:r>
              <a:rPr lang="ja-JP" altLang="en-US" sz="4800" b="1" dirty="0">
                <a:latin typeface="游ゴシック" panose="020B0400000000000000" pitchFamily="50" charset="-128"/>
                <a:ea typeface="游ゴシック" panose="020B0400000000000000" pitchFamily="50" charset="-128"/>
              </a:rPr>
              <a:t>用いること</a:t>
            </a:r>
            <a:endParaRPr lang="en-US" altLang="ja-JP" sz="48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86482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786" y="-428993"/>
            <a:ext cx="10864728" cy="7760522"/>
          </a:xfrm>
          <a:prstGeom prst="rect">
            <a:avLst/>
          </a:prstGeom>
        </p:spPr>
      </p:pic>
      <p:sp>
        <p:nvSpPr>
          <p:cNvPr id="4" name="コンテンツ プレースホルダー 2">
            <a:extLst>
              <a:ext uri="{FF2B5EF4-FFF2-40B4-BE49-F238E27FC236}">
                <a16:creationId xmlns:a16="http://schemas.microsoft.com/office/drawing/2014/main" xmlns="" id="{259B3BDC-DA36-46CB-9377-EA5DE3D4836C}"/>
              </a:ext>
            </a:extLst>
          </p:cNvPr>
          <p:cNvSpPr txBox="1">
            <a:spLocks/>
          </p:cNvSpPr>
          <p:nvPr/>
        </p:nvSpPr>
        <p:spPr>
          <a:xfrm>
            <a:off x="902522" y="2598156"/>
            <a:ext cx="7338956" cy="8308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5400" b="1" dirty="0">
                <a:solidFill>
                  <a:schemeClr val="bg1"/>
                </a:solidFill>
                <a:latin typeface="游ゴシック" panose="020B0400000000000000" pitchFamily="50" charset="-128"/>
                <a:ea typeface="游ゴシック" panose="020B0400000000000000" pitchFamily="50" charset="-128"/>
              </a:rPr>
              <a:t>２．はからえない教え</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79254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D67EABFA-03E2-4D13-A85B-05F234C1E3DA}"/>
              </a:ext>
            </a:extLst>
          </p:cNvPr>
          <p:cNvSpPr txBox="1"/>
          <p:nvPr/>
        </p:nvSpPr>
        <p:spPr>
          <a:xfrm>
            <a:off x="7232855" y="256155"/>
            <a:ext cx="1565084" cy="6345688"/>
          </a:xfrm>
          <a:prstGeom prst="rect">
            <a:avLst/>
          </a:prstGeom>
          <a:solidFill>
            <a:schemeClr val="bg1">
              <a:lumMod val="95000"/>
            </a:schemeClr>
          </a:solidFill>
          <a:ln>
            <a:solidFill>
              <a:schemeClr val="tx1"/>
            </a:solidFill>
          </a:ln>
        </p:spPr>
        <p:txBody>
          <a:bodyPr vert="eaVert" wrap="square" rtlCol="0">
            <a:noAutofit/>
          </a:bodyPr>
          <a:lstStyle/>
          <a:p>
            <a:r>
              <a:rPr lang="ja-JP" altLang="en-US" sz="4800" b="1" dirty="0">
                <a:latin typeface="游ゴシック" panose="020B0400000000000000" pitchFamily="50" charset="-128"/>
                <a:ea typeface="游ゴシック" panose="020B0400000000000000" pitchFamily="50" charset="-128"/>
              </a:rPr>
              <a:t>不可称不可説不可思議の</a:t>
            </a:r>
            <a:r>
              <a:rPr lang="ja-JP" altLang="en-US" sz="4800" b="1" dirty="0" err="1">
                <a:latin typeface="游ゴシック" panose="020B0400000000000000" pitchFamily="50" charset="-128"/>
                <a:ea typeface="游ゴシック" panose="020B0400000000000000" pitchFamily="50" charset="-128"/>
              </a:rPr>
              <a:t>ゆゑにと</a:t>
            </a:r>
            <a:r>
              <a:rPr lang="ja-JP" altLang="en-US" sz="4800" b="1" dirty="0">
                <a:latin typeface="游ゴシック" panose="020B0400000000000000" pitchFamily="50" charset="-128"/>
                <a:ea typeface="游ゴシック" panose="020B0400000000000000" pitchFamily="50" charset="-128"/>
              </a:rPr>
              <a:t>仰せ候ひき。</a:t>
            </a:r>
            <a:r>
              <a:rPr lang="ja-JP" altLang="en-US" sz="4800" b="1" dirty="0">
                <a:solidFill>
                  <a:prstClr val="black"/>
                </a:solidFill>
                <a:latin typeface="游ゴシック" panose="020B0400000000000000" pitchFamily="50" charset="-128"/>
                <a:ea typeface="游ゴシック" panose="020B0400000000000000" pitchFamily="50" charset="-128"/>
              </a:rPr>
              <a:t>　　　　　　　</a:t>
            </a:r>
          </a:p>
        </p:txBody>
      </p:sp>
      <p:sp>
        <p:nvSpPr>
          <p:cNvPr id="5" name="タイトル 1"/>
          <p:cNvSpPr txBox="1">
            <a:spLocks/>
          </p:cNvSpPr>
          <p:nvPr/>
        </p:nvSpPr>
        <p:spPr>
          <a:xfrm>
            <a:off x="838200" y="256155"/>
            <a:ext cx="5998993" cy="6345688"/>
          </a:xfrm>
          <a:prstGeom prst="rect">
            <a:avLst/>
          </a:prstGeom>
        </p:spPr>
        <p:txBody>
          <a:bodyPr vert="eaVe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4800" b="1" dirty="0">
                <a:latin typeface="游ゴシック" panose="020B0400000000000000" pitchFamily="50" charset="-128"/>
                <a:ea typeface="游ゴシック" panose="020B0400000000000000" pitchFamily="50" charset="-128"/>
              </a:rPr>
              <a:t>なぜなら、念仏は</a:t>
            </a:r>
            <a:endParaRPr lang="en-US" altLang="ja-JP" sz="4800" b="1" dirty="0">
              <a:latin typeface="游ゴシック" panose="020B0400000000000000" pitchFamily="50" charset="-128"/>
              <a:ea typeface="游ゴシック" panose="020B0400000000000000" pitchFamily="50" charset="-128"/>
            </a:endParaRPr>
          </a:p>
          <a:p>
            <a:pPr>
              <a:lnSpc>
                <a:spcPct val="100000"/>
              </a:lnSpc>
            </a:pPr>
            <a:r>
              <a:rPr lang="ja-JP" altLang="en-US" sz="4800" b="1" dirty="0">
                <a:latin typeface="游ゴシック" panose="020B0400000000000000" pitchFamily="50" charset="-128"/>
                <a:ea typeface="游ゴシック" panose="020B0400000000000000" pitchFamily="50" charset="-128"/>
              </a:rPr>
              <a:t>はからいを超えており、</a:t>
            </a:r>
            <a:endParaRPr lang="en-US" altLang="ja-JP" sz="4800" b="1" dirty="0">
              <a:latin typeface="游ゴシック" panose="020B0400000000000000" pitchFamily="50" charset="-128"/>
              <a:ea typeface="游ゴシック" panose="020B0400000000000000" pitchFamily="50" charset="-128"/>
            </a:endParaRPr>
          </a:p>
          <a:p>
            <a:pPr>
              <a:lnSpc>
                <a:spcPct val="100000"/>
              </a:lnSpc>
            </a:pPr>
            <a:r>
              <a:rPr lang="ja-JP" altLang="en-US" sz="4800" b="1" dirty="0">
                <a:latin typeface="游ゴシック" panose="020B0400000000000000" pitchFamily="50" charset="-128"/>
                <a:ea typeface="游ゴシック" panose="020B0400000000000000" pitchFamily="50" charset="-128"/>
              </a:rPr>
              <a:t>たたえ尽すことも、</a:t>
            </a:r>
            <a:endParaRPr lang="en-US" altLang="ja-JP" sz="4800" b="1" dirty="0">
              <a:latin typeface="游ゴシック" panose="020B0400000000000000" pitchFamily="50" charset="-128"/>
              <a:ea typeface="游ゴシック" panose="020B0400000000000000" pitchFamily="50" charset="-128"/>
            </a:endParaRPr>
          </a:p>
          <a:p>
            <a:pPr>
              <a:lnSpc>
                <a:spcPct val="100000"/>
              </a:lnSpc>
            </a:pPr>
            <a:r>
              <a:rPr lang="ja-JP" altLang="en-US" sz="4800" b="1" dirty="0">
                <a:latin typeface="游ゴシック" panose="020B0400000000000000" pitchFamily="50" charset="-128"/>
                <a:ea typeface="游ゴシック" panose="020B0400000000000000" pitchFamily="50" charset="-128"/>
              </a:rPr>
              <a:t>説き尽すことも、</a:t>
            </a:r>
            <a:endParaRPr lang="en-US" altLang="ja-JP" sz="4800" b="1" dirty="0">
              <a:latin typeface="游ゴシック" panose="020B0400000000000000" pitchFamily="50" charset="-128"/>
              <a:ea typeface="游ゴシック" panose="020B0400000000000000" pitchFamily="50" charset="-128"/>
            </a:endParaRPr>
          </a:p>
          <a:p>
            <a:pPr>
              <a:lnSpc>
                <a:spcPct val="100000"/>
              </a:lnSpc>
            </a:pPr>
            <a:r>
              <a:rPr lang="ja-JP" altLang="en-US" sz="4800" b="1" dirty="0">
                <a:latin typeface="游ゴシック" panose="020B0400000000000000" pitchFamily="50" charset="-128"/>
                <a:ea typeface="游ゴシック" panose="020B0400000000000000" pitchFamily="50" charset="-128"/>
              </a:rPr>
              <a:t>心で思いはかることもできないからですと、</a:t>
            </a:r>
            <a:endParaRPr lang="en-US" altLang="ja-JP" sz="4800" b="1" dirty="0">
              <a:latin typeface="游ゴシック" panose="020B0400000000000000" pitchFamily="50" charset="-128"/>
              <a:ea typeface="游ゴシック" panose="020B0400000000000000" pitchFamily="50" charset="-128"/>
            </a:endParaRPr>
          </a:p>
          <a:p>
            <a:pPr>
              <a:lnSpc>
                <a:spcPct val="100000"/>
              </a:lnSpc>
            </a:pPr>
            <a:r>
              <a:rPr lang="ja-JP" altLang="en-US" sz="4800" b="1" dirty="0">
                <a:latin typeface="游ゴシック" panose="020B0400000000000000" pitchFamily="50" charset="-128"/>
                <a:ea typeface="游ゴシック" panose="020B0400000000000000" pitchFamily="50" charset="-128"/>
              </a:rPr>
              <a:t>聖人は仰せになりました</a:t>
            </a:r>
            <a:r>
              <a:rPr lang="ja-JP" altLang="en-US" sz="4400" b="1" dirty="0">
                <a:latin typeface="游ゴシック" panose="020B0400000000000000" pitchFamily="50" charset="-128"/>
                <a:ea typeface="游ゴシック" panose="020B0400000000000000" pitchFamily="50" charset="-128"/>
              </a:rPr>
              <a:t>。　　　　</a:t>
            </a:r>
            <a:r>
              <a:rPr lang="ja-JP" altLang="en-US" sz="3200" b="1" dirty="0">
                <a:latin typeface="游ゴシック" panose="020B0400000000000000" pitchFamily="50" charset="-128"/>
                <a:ea typeface="游ゴシック" panose="020B0400000000000000" pitchFamily="50" charset="-128"/>
              </a:rPr>
              <a:t>（現代語訳）</a:t>
            </a:r>
          </a:p>
          <a:p>
            <a:pPr>
              <a:lnSpc>
                <a:spcPct val="100000"/>
              </a:lnSpc>
            </a:pPr>
            <a:endParaRPr lang="ja-JP" altLang="en-US" sz="44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403885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D67EABFA-03E2-4D13-A85B-05F234C1E3DA}"/>
              </a:ext>
            </a:extLst>
          </p:cNvPr>
          <p:cNvSpPr txBox="1"/>
          <p:nvPr/>
        </p:nvSpPr>
        <p:spPr>
          <a:xfrm>
            <a:off x="7232855" y="256155"/>
            <a:ext cx="1565084" cy="6345688"/>
          </a:xfrm>
          <a:prstGeom prst="rect">
            <a:avLst/>
          </a:prstGeom>
          <a:solidFill>
            <a:schemeClr val="bg1">
              <a:lumMod val="95000"/>
            </a:schemeClr>
          </a:solidFill>
          <a:ln>
            <a:solidFill>
              <a:schemeClr val="tx1"/>
            </a:solidFill>
          </a:ln>
        </p:spPr>
        <p:txBody>
          <a:bodyPr vert="eaVert" wrap="square" rtlCol="0">
            <a:noAutofit/>
          </a:bodyPr>
          <a:lstStyle/>
          <a:p>
            <a:r>
              <a:rPr lang="ja-JP" altLang="en-US" sz="4800" b="1" dirty="0">
                <a:solidFill>
                  <a:srgbClr val="FF0000"/>
                </a:solidFill>
                <a:latin typeface="游ゴシック" panose="020B0400000000000000" pitchFamily="50" charset="-128"/>
                <a:ea typeface="游ゴシック" panose="020B0400000000000000" pitchFamily="50" charset="-128"/>
              </a:rPr>
              <a:t>不可称不可説不可思議</a:t>
            </a:r>
            <a:r>
              <a:rPr lang="ja-JP" altLang="en-US" sz="4800" b="1" dirty="0">
                <a:latin typeface="游ゴシック" panose="020B0400000000000000" pitchFamily="50" charset="-128"/>
                <a:ea typeface="游ゴシック" panose="020B0400000000000000" pitchFamily="50" charset="-128"/>
              </a:rPr>
              <a:t>の</a:t>
            </a:r>
            <a:r>
              <a:rPr lang="ja-JP" altLang="en-US" sz="4800" b="1" dirty="0" err="1">
                <a:latin typeface="游ゴシック" panose="020B0400000000000000" pitchFamily="50" charset="-128"/>
                <a:ea typeface="游ゴシック" panose="020B0400000000000000" pitchFamily="50" charset="-128"/>
              </a:rPr>
              <a:t>ゆゑにと</a:t>
            </a:r>
            <a:r>
              <a:rPr lang="ja-JP" altLang="en-US" sz="4800" b="1" dirty="0">
                <a:latin typeface="游ゴシック" panose="020B0400000000000000" pitchFamily="50" charset="-128"/>
                <a:ea typeface="游ゴシック" panose="020B0400000000000000" pitchFamily="50" charset="-128"/>
              </a:rPr>
              <a:t>仰せ候ひき。</a:t>
            </a:r>
            <a:r>
              <a:rPr lang="ja-JP" altLang="en-US" sz="4800" b="1" dirty="0">
                <a:solidFill>
                  <a:prstClr val="black"/>
                </a:solidFill>
                <a:latin typeface="游ゴシック" panose="020B0400000000000000" pitchFamily="50" charset="-128"/>
                <a:ea typeface="游ゴシック" panose="020B0400000000000000" pitchFamily="50" charset="-128"/>
              </a:rPr>
              <a:t>　　　　　　　</a:t>
            </a:r>
          </a:p>
        </p:txBody>
      </p:sp>
      <p:sp>
        <p:nvSpPr>
          <p:cNvPr id="5" name="タイトル 1"/>
          <p:cNvSpPr txBox="1">
            <a:spLocks/>
          </p:cNvSpPr>
          <p:nvPr/>
        </p:nvSpPr>
        <p:spPr>
          <a:xfrm>
            <a:off x="838200" y="256155"/>
            <a:ext cx="5998993" cy="6345688"/>
          </a:xfrm>
          <a:prstGeom prst="rect">
            <a:avLst/>
          </a:prstGeom>
        </p:spPr>
        <p:txBody>
          <a:bodyPr vert="eaVe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4800" b="1" dirty="0">
                <a:latin typeface="游ゴシック" panose="020B0400000000000000" pitchFamily="50" charset="-128"/>
                <a:ea typeface="游ゴシック" panose="020B0400000000000000" pitchFamily="50" charset="-128"/>
              </a:rPr>
              <a:t>なぜなら、念仏は</a:t>
            </a:r>
            <a:endParaRPr lang="en-US" altLang="ja-JP" sz="4800" b="1" dirty="0">
              <a:latin typeface="游ゴシック" panose="020B0400000000000000" pitchFamily="50" charset="-128"/>
              <a:ea typeface="游ゴシック" panose="020B0400000000000000" pitchFamily="50" charset="-128"/>
            </a:endParaRPr>
          </a:p>
          <a:p>
            <a:pPr>
              <a:lnSpc>
                <a:spcPct val="100000"/>
              </a:lnSpc>
            </a:pPr>
            <a:r>
              <a:rPr lang="ja-JP" altLang="en-US" sz="4800" b="1" dirty="0">
                <a:latin typeface="游ゴシック" panose="020B0400000000000000" pitchFamily="50" charset="-128"/>
                <a:ea typeface="游ゴシック" panose="020B0400000000000000" pitchFamily="50" charset="-128"/>
              </a:rPr>
              <a:t>はからいを超えており、</a:t>
            </a:r>
            <a:endParaRPr lang="en-US" altLang="ja-JP" sz="4800" b="1" dirty="0">
              <a:latin typeface="游ゴシック" panose="020B0400000000000000" pitchFamily="50" charset="-128"/>
              <a:ea typeface="游ゴシック" panose="020B0400000000000000" pitchFamily="50" charset="-128"/>
            </a:endParaRPr>
          </a:p>
          <a:p>
            <a:pPr>
              <a:lnSpc>
                <a:spcPct val="100000"/>
              </a:lnSpc>
            </a:pPr>
            <a:r>
              <a:rPr lang="ja-JP" altLang="en-US" sz="4800" b="1" dirty="0">
                <a:solidFill>
                  <a:srgbClr val="FF0000"/>
                </a:solidFill>
                <a:latin typeface="游ゴシック" panose="020B0400000000000000" pitchFamily="50" charset="-128"/>
                <a:ea typeface="游ゴシック" panose="020B0400000000000000" pitchFamily="50" charset="-128"/>
              </a:rPr>
              <a:t>たたえ尽すことも、</a:t>
            </a:r>
            <a:endParaRPr lang="en-US" altLang="ja-JP" sz="4800" b="1" dirty="0">
              <a:solidFill>
                <a:srgbClr val="FF0000"/>
              </a:solidFill>
              <a:latin typeface="游ゴシック" panose="020B0400000000000000" pitchFamily="50" charset="-128"/>
              <a:ea typeface="游ゴシック" panose="020B0400000000000000" pitchFamily="50" charset="-128"/>
            </a:endParaRPr>
          </a:p>
          <a:p>
            <a:pPr>
              <a:lnSpc>
                <a:spcPct val="100000"/>
              </a:lnSpc>
            </a:pPr>
            <a:r>
              <a:rPr lang="ja-JP" altLang="en-US" sz="4800" b="1" dirty="0">
                <a:solidFill>
                  <a:srgbClr val="FF0000"/>
                </a:solidFill>
                <a:latin typeface="游ゴシック" panose="020B0400000000000000" pitchFamily="50" charset="-128"/>
                <a:ea typeface="游ゴシック" panose="020B0400000000000000" pitchFamily="50" charset="-128"/>
              </a:rPr>
              <a:t>説き尽すことも、</a:t>
            </a:r>
            <a:endParaRPr lang="en-US" altLang="ja-JP" sz="4800" b="1" dirty="0">
              <a:solidFill>
                <a:srgbClr val="FF0000"/>
              </a:solidFill>
              <a:latin typeface="游ゴシック" panose="020B0400000000000000" pitchFamily="50" charset="-128"/>
              <a:ea typeface="游ゴシック" panose="020B0400000000000000" pitchFamily="50" charset="-128"/>
            </a:endParaRPr>
          </a:p>
          <a:p>
            <a:pPr>
              <a:lnSpc>
                <a:spcPct val="100000"/>
              </a:lnSpc>
            </a:pPr>
            <a:r>
              <a:rPr lang="ja-JP" altLang="en-US" sz="4800" b="1" dirty="0">
                <a:solidFill>
                  <a:srgbClr val="FF0000"/>
                </a:solidFill>
                <a:latin typeface="游ゴシック" panose="020B0400000000000000" pitchFamily="50" charset="-128"/>
                <a:ea typeface="游ゴシック" panose="020B0400000000000000" pitchFamily="50" charset="-128"/>
              </a:rPr>
              <a:t>心で思いはかることもできない</a:t>
            </a:r>
            <a:r>
              <a:rPr lang="ja-JP" altLang="en-US" sz="4800" b="1" dirty="0">
                <a:latin typeface="游ゴシック" panose="020B0400000000000000" pitchFamily="50" charset="-128"/>
                <a:ea typeface="游ゴシック" panose="020B0400000000000000" pitchFamily="50" charset="-128"/>
              </a:rPr>
              <a:t>からですと、</a:t>
            </a:r>
            <a:endParaRPr lang="en-US" altLang="ja-JP" sz="4800" b="1" dirty="0">
              <a:latin typeface="游ゴシック" panose="020B0400000000000000" pitchFamily="50" charset="-128"/>
              <a:ea typeface="游ゴシック" panose="020B0400000000000000" pitchFamily="50" charset="-128"/>
            </a:endParaRPr>
          </a:p>
          <a:p>
            <a:pPr>
              <a:lnSpc>
                <a:spcPct val="100000"/>
              </a:lnSpc>
            </a:pPr>
            <a:r>
              <a:rPr lang="ja-JP" altLang="en-US" sz="4800" b="1" dirty="0">
                <a:latin typeface="游ゴシック" panose="020B0400000000000000" pitchFamily="50" charset="-128"/>
                <a:ea typeface="游ゴシック" panose="020B0400000000000000" pitchFamily="50" charset="-128"/>
              </a:rPr>
              <a:t>聖人は仰せになりました</a:t>
            </a:r>
            <a:r>
              <a:rPr lang="ja-JP" altLang="en-US" sz="4400" b="1" dirty="0">
                <a:latin typeface="游ゴシック" panose="020B0400000000000000" pitchFamily="50" charset="-128"/>
                <a:ea typeface="游ゴシック" panose="020B0400000000000000" pitchFamily="50" charset="-128"/>
              </a:rPr>
              <a:t>。　　　　</a:t>
            </a:r>
            <a:r>
              <a:rPr lang="ja-JP" altLang="en-US" sz="3200" b="1" dirty="0">
                <a:latin typeface="游ゴシック" panose="020B0400000000000000" pitchFamily="50" charset="-128"/>
                <a:ea typeface="游ゴシック" panose="020B0400000000000000" pitchFamily="50" charset="-128"/>
              </a:rPr>
              <a:t>（現代語訳）</a:t>
            </a:r>
          </a:p>
          <a:p>
            <a:pPr>
              <a:lnSpc>
                <a:spcPct val="100000"/>
              </a:lnSpc>
            </a:pPr>
            <a:endParaRPr lang="ja-JP" altLang="en-US" sz="4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9028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786" y="-428993"/>
            <a:ext cx="10864728" cy="7760522"/>
          </a:xfrm>
          <a:prstGeom prst="rect">
            <a:avLst/>
          </a:prstGeom>
        </p:spPr>
      </p:pic>
      <p:sp>
        <p:nvSpPr>
          <p:cNvPr id="4" name="コンテンツ プレースホルダー 2">
            <a:extLst>
              <a:ext uri="{FF2B5EF4-FFF2-40B4-BE49-F238E27FC236}">
                <a16:creationId xmlns:a16="http://schemas.microsoft.com/office/drawing/2014/main" xmlns="" id="{259B3BDC-DA36-46CB-9377-EA5DE3D4836C}"/>
              </a:ext>
            </a:extLst>
          </p:cNvPr>
          <p:cNvSpPr txBox="1">
            <a:spLocks/>
          </p:cNvSpPr>
          <p:nvPr/>
        </p:nvSpPr>
        <p:spPr>
          <a:xfrm>
            <a:off x="1409700" y="2620424"/>
            <a:ext cx="6324600" cy="8308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6000" b="1" dirty="0">
                <a:solidFill>
                  <a:schemeClr val="bg1"/>
                </a:solidFill>
                <a:latin typeface="游ゴシック" panose="020B0400000000000000" pitchFamily="50" charset="-128"/>
                <a:ea typeface="游ゴシック" panose="020B0400000000000000" pitchFamily="50" charset="-128"/>
              </a:rPr>
              <a:t>１．唯円の問い</a:t>
            </a:r>
            <a:endParaRPr lang="en-US" altLang="ja-JP" sz="60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12534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9298"/>
            <a:ext cx="9230061" cy="6922545"/>
          </a:xfrm>
          <a:prstGeom prst="rect">
            <a:avLst/>
          </a:prstGeom>
        </p:spPr>
      </p:pic>
      <p:sp>
        <p:nvSpPr>
          <p:cNvPr id="6" name="円形吹き出し 5"/>
          <p:cNvSpPr/>
          <p:nvPr/>
        </p:nvSpPr>
        <p:spPr>
          <a:xfrm>
            <a:off x="5397520" y="3428999"/>
            <a:ext cx="1257300" cy="2405856"/>
          </a:xfrm>
          <a:prstGeom prst="wedgeEllipseCallout">
            <a:avLst>
              <a:gd name="adj1" fmla="val -70245"/>
              <a:gd name="adj2" fmla="val 3376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4000" b="1" dirty="0">
                <a:solidFill>
                  <a:schemeClr val="tx1"/>
                </a:solidFill>
                <a:latin typeface="游ゴシック" panose="020B0400000000000000" pitchFamily="50" charset="-128"/>
                <a:ea typeface="游ゴシック" panose="020B0400000000000000" pitchFamily="50" charset="-128"/>
              </a:rPr>
              <a:t>すごい</a:t>
            </a:r>
          </a:p>
        </p:txBody>
      </p:sp>
      <p:sp>
        <p:nvSpPr>
          <p:cNvPr id="9" name="円形吹き出し 8"/>
          <p:cNvSpPr/>
          <p:nvPr/>
        </p:nvSpPr>
        <p:spPr>
          <a:xfrm>
            <a:off x="3204738" y="2737644"/>
            <a:ext cx="1257300" cy="2405856"/>
          </a:xfrm>
          <a:prstGeom prst="wedgeEllipseCallout">
            <a:avLst>
              <a:gd name="adj1" fmla="val 41562"/>
              <a:gd name="adj2" fmla="val 6063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4000" b="1" dirty="0">
                <a:solidFill>
                  <a:schemeClr val="tx1"/>
                </a:solidFill>
                <a:latin typeface="游ゴシック" panose="020B0400000000000000" pitchFamily="50" charset="-128"/>
                <a:ea typeface="游ゴシック" panose="020B0400000000000000" pitchFamily="50" charset="-128"/>
              </a:rPr>
              <a:t>やばい</a:t>
            </a:r>
          </a:p>
        </p:txBody>
      </p:sp>
      <p:sp>
        <p:nvSpPr>
          <p:cNvPr id="10" name="円形吹き出し 9"/>
          <p:cNvSpPr/>
          <p:nvPr/>
        </p:nvSpPr>
        <p:spPr>
          <a:xfrm>
            <a:off x="723900" y="2530077"/>
            <a:ext cx="2271288" cy="3278187"/>
          </a:xfrm>
          <a:prstGeom prst="wedgeEllipseCallout">
            <a:avLst>
              <a:gd name="adj1" fmla="val 86744"/>
              <a:gd name="adj2" fmla="val 38563"/>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4000" b="1" dirty="0">
                <a:solidFill>
                  <a:schemeClr val="tx1"/>
                </a:solidFill>
                <a:latin typeface="游ゴシック" panose="020B0400000000000000" pitchFamily="50" charset="-128"/>
                <a:ea typeface="游ゴシック" panose="020B0400000000000000" pitchFamily="50" charset="-128"/>
              </a:rPr>
              <a:t>ていうか</a:t>
            </a:r>
            <a:endParaRPr kumimoji="1" lang="en-US" altLang="ja-JP" sz="4000" b="1" dirty="0">
              <a:solidFill>
                <a:schemeClr val="tx1"/>
              </a:solidFill>
              <a:latin typeface="游ゴシック" panose="020B0400000000000000" pitchFamily="50" charset="-128"/>
              <a:ea typeface="游ゴシック" panose="020B0400000000000000" pitchFamily="50" charset="-128"/>
            </a:endParaRPr>
          </a:p>
          <a:p>
            <a:r>
              <a:rPr kumimoji="1" lang="ja-JP" altLang="en-US" sz="4000" b="1" dirty="0">
                <a:solidFill>
                  <a:schemeClr val="tx1"/>
                </a:solidFill>
                <a:latin typeface="游ゴシック" panose="020B0400000000000000" pitchFamily="50" charset="-128"/>
                <a:ea typeface="游ゴシック" panose="020B0400000000000000" pitchFamily="50" charset="-128"/>
              </a:rPr>
              <a:t>やばい</a:t>
            </a:r>
          </a:p>
        </p:txBody>
      </p:sp>
      <p:sp>
        <p:nvSpPr>
          <p:cNvPr id="11" name="テキスト ボックス 10">
            <a:extLst>
              <a:ext uri="{FF2B5EF4-FFF2-40B4-BE49-F238E27FC236}">
                <a16:creationId xmlns:a16="http://schemas.microsoft.com/office/drawing/2014/main" xmlns="" id="{D67EABFA-03E2-4D13-A85B-05F234C1E3DA}"/>
              </a:ext>
            </a:extLst>
          </p:cNvPr>
          <p:cNvSpPr txBox="1"/>
          <p:nvPr/>
        </p:nvSpPr>
        <p:spPr>
          <a:xfrm>
            <a:off x="3399438" y="1091404"/>
            <a:ext cx="2634087" cy="1646240"/>
          </a:xfrm>
          <a:prstGeom prst="rect">
            <a:avLst/>
          </a:prstGeom>
          <a:noFill/>
        </p:spPr>
        <p:txBody>
          <a:bodyPr vert="horz" wrap="square" rtlCol="0">
            <a:noAutofit/>
          </a:bodyPr>
          <a:lstStyle/>
          <a:p>
            <a:pPr algn="ctr"/>
            <a:r>
              <a:rPr lang="ja-JP" altLang="en-US" sz="4800" b="1" dirty="0">
                <a:latin typeface="游ゴシック" panose="020B0400000000000000" pitchFamily="50" charset="-128"/>
                <a:ea typeface="游ゴシック" panose="020B0400000000000000" pitchFamily="50" charset="-128"/>
              </a:rPr>
              <a:t>不可写</a:t>
            </a:r>
            <a:endParaRPr lang="en-US" altLang="ja-JP" sz="4800" b="1" dirty="0">
              <a:latin typeface="游ゴシック" panose="020B0400000000000000" pitchFamily="50" charset="-128"/>
              <a:ea typeface="游ゴシック" panose="020B0400000000000000" pitchFamily="50" charset="-128"/>
            </a:endParaRPr>
          </a:p>
          <a:p>
            <a:pPr algn="ctr"/>
            <a:r>
              <a:rPr lang="ja-JP" altLang="en-US" sz="4800" b="1" dirty="0">
                <a:latin typeface="游ゴシック" panose="020B0400000000000000" pitchFamily="50" charset="-128"/>
                <a:ea typeface="游ゴシック" panose="020B0400000000000000" pitchFamily="50" charset="-128"/>
              </a:rPr>
              <a:t>不可説</a:t>
            </a:r>
            <a:endParaRPr lang="en-US" altLang="ja-JP" sz="4800" b="1" dirty="0">
              <a:latin typeface="游ゴシック" panose="020B0400000000000000" pitchFamily="50" charset="-128"/>
              <a:ea typeface="游ゴシック" panose="020B0400000000000000" pitchFamily="50" charset="-128"/>
            </a:endParaRPr>
          </a:p>
        </p:txBody>
      </p:sp>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0670" y="4972049"/>
            <a:ext cx="1571625" cy="1885950"/>
          </a:xfrm>
          <a:prstGeom prst="rect">
            <a:avLst/>
          </a:prstGeom>
        </p:spPr>
      </p:pic>
    </p:spTree>
    <p:custDataLst>
      <p:tags r:id="rId1"/>
    </p:custDataLst>
    <p:extLst>
      <p:ext uri="{BB962C8B-B14F-4D97-AF65-F5344CB8AC3E}">
        <p14:creationId xmlns:p14="http://schemas.microsoft.com/office/powerpoint/2010/main" val="365381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fade">
                                      <p:cBhvr>
                                        <p:cTn id="24"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uiExpand="1"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xmlns="" id="{D67EABFA-03E2-4D13-A85B-05F234C1E3DA}"/>
              </a:ext>
            </a:extLst>
          </p:cNvPr>
          <p:cNvSpPr txBox="1"/>
          <p:nvPr/>
        </p:nvSpPr>
        <p:spPr>
          <a:xfrm>
            <a:off x="152401" y="196840"/>
            <a:ext cx="8858250" cy="2432060"/>
          </a:xfrm>
          <a:prstGeom prst="rect">
            <a:avLst/>
          </a:prstGeom>
          <a:solidFill>
            <a:srgbClr val="FFFF00"/>
          </a:solidFill>
        </p:spPr>
        <p:txBody>
          <a:bodyPr vert="horz" wrap="square" rtlCol="0">
            <a:noAutofit/>
          </a:bodyPr>
          <a:lstStyle/>
          <a:p>
            <a:pPr algn="ctr"/>
            <a:r>
              <a:rPr lang="ja-JP" altLang="en-US" sz="7200" b="1" dirty="0">
                <a:effectLst/>
                <a:latin typeface="游ゴシック" panose="020B0400000000000000" pitchFamily="50" charset="-128"/>
                <a:ea typeface="游ゴシック" panose="020B0400000000000000" pitchFamily="50" charset="-128"/>
              </a:rPr>
              <a:t>凡夫が念仏ひとつで</a:t>
            </a:r>
            <a:endParaRPr lang="en-US" altLang="ja-JP" sz="7200" b="1" dirty="0">
              <a:effectLst/>
              <a:latin typeface="游ゴシック" panose="020B0400000000000000" pitchFamily="50" charset="-128"/>
              <a:ea typeface="游ゴシック" panose="020B0400000000000000" pitchFamily="50" charset="-128"/>
            </a:endParaRPr>
          </a:p>
          <a:p>
            <a:pPr algn="ctr"/>
            <a:r>
              <a:rPr lang="ja-JP" altLang="en-US" sz="7200" b="1" dirty="0">
                <a:effectLst/>
                <a:latin typeface="游ゴシック" panose="020B0400000000000000" pitchFamily="50" charset="-128"/>
                <a:ea typeface="游ゴシック" panose="020B0400000000000000" pitchFamily="50" charset="-128"/>
              </a:rPr>
              <a:t>仏となる</a:t>
            </a:r>
            <a:endParaRPr lang="en-US" altLang="ja-JP" sz="6000" b="1" dirty="0">
              <a:effectLst/>
              <a:latin typeface="游ゴシック" panose="020B0400000000000000" pitchFamily="50" charset="-128"/>
              <a:ea typeface="游ゴシック" panose="020B0400000000000000" pitchFamily="50" charset="-128"/>
            </a:endParaRPr>
          </a:p>
        </p:txBody>
      </p:sp>
      <p:sp>
        <p:nvSpPr>
          <p:cNvPr id="11" name="円形吹き出し 10"/>
          <p:cNvSpPr/>
          <p:nvPr/>
        </p:nvSpPr>
        <p:spPr>
          <a:xfrm>
            <a:off x="5664220" y="5543550"/>
            <a:ext cx="1257300" cy="1211260"/>
          </a:xfrm>
          <a:prstGeom prst="wedgeEllipseCallout">
            <a:avLst>
              <a:gd name="adj1" fmla="val -79179"/>
              <a:gd name="adj2" fmla="val -3266"/>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en-US" altLang="ja-JP" sz="2800" b="1" dirty="0">
                <a:solidFill>
                  <a:schemeClr val="tx1"/>
                </a:solidFill>
                <a:latin typeface="游ゴシック" panose="020B0400000000000000" pitchFamily="50" charset="-128"/>
                <a:ea typeface="游ゴシック" panose="020B0400000000000000" pitchFamily="50" charset="-128"/>
              </a:rPr>
              <a:t>……</a:t>
            </a:r>
            <a:endParaRPr kumimoji="1" lang="ja-JP" altLang="en-US" sz="2800" b="1" dirty="0">
              <a:solidFill>
                <a:schemeClr val="tx1"/>
              </a:solidFill>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xmlns="" id="{D67EABFA-03E2-4D13-A85B-05F234C1E3DA}"/>
              </a:ext>
            </a:extLst>
          </p:cNvPr>
          <p:cNvSpPr txBox="1"/>
          <p:nvPr/>
        </p:nvSpPr>
        <p:spPr>
          <a:xfrm>
            <a:off x="177820" y="2686050"/>
            <a:ext cx="8858250" cy="2949580"/>
          </a:xfrm>
          <a:prstGeom prst="rect">
            <a:avLst/>
          </a:prstGeom>
          <a:noFill/>
        </p:spPr>
        <p:txBody>
          <a:bodyPr vert="horz" wrap="square" rtlCol="0">
            <a:noAutofit/>
          </a:bodyPr>
          <a:lstStyle/>
          <a:p>
            <a:pPr algn="ctr"/>
            <a:r>
              <a:rPr lang="ja-JP" altLang="en-US" sz="6600" b="1" dirty="0">
                <a:solidFill>
                  <a:srgbClr val="FF0000"/>
                </a:solidFill>
                <a:latin typeface="游ゴシック" panose="020B0400000000000000" pitchFamily="50" charset="-128"/>
                <a:ea typeface="游ゴシック" panose="020B0400000000000000" pitchFamily="50" charset="-128"/>
              </a:rPr>
              <a:t>不可称不可説不可思議</a:t>
            </a:r>
            <a:endParaRPr lang="en-US" altLang="ja-JP" sz="6600" b="1" dirty="0">
              <a:solidFill>
                <a:srgbClr val="FF0000"/>
              </a:solidFill>
              <a:latin typeface="游ゴシック" panose="020B0400000000000000" pitchFamily="50" charset="-128"/>
              <a:ea typeface="游ゴシック" panose="020B0400000000000000" pitchFamily="50" charset="-128"/>
            </a:endParaRPr>
          </a:p>
          <a:p>
            <a:pPr algn="ctr"/>
            <a:endParaRPr lang="en-US" altLang="ja-JP" sz="1400" b="1" dirty="0">
              <a:latin typeface="游ゴシック" panose="020B0400000000000000" pitchFamily="50" charset="-128"/>
              <a:ea typeface="游ゴシック" panose="020B0400000000000000" pitchFamily="50" charset="-128"/>
            </a:endParaRPr>
          </a:p>
          <a:p>
            <a:pPr algn="ctr"/>
            <a:r>
              <a:rPr lang="ja-JP" altLang="en-US" sz="4800" b="1" dirty="0">
                <a:latin typeface="游ゴシック" panose="020B0400000000000000" pitchFamily="50" charset="-128"/>
                <a:ea typeface="游ゴシック" panose="020B0400000000000000" pitchFamily="50" charset="-128"/>
              </a:rPr>
              <a:t>私たちの思慮分別を</a:t>
            </a:r>
            <a:endParaRPr lang="en-US" altLang="ja-JP" sz="4800" b="1" dirty="0">
              <a:latin typeface="游ゴシック" panose="020B0400000000000000" pitchFamily="50" charset="-128"/>
              <a:ea typeface="游ゴシック" panose="020B0400000000000000" pitchFamily="50" charset="-128"/>
            </a:endParaRPr>
          </a:p>
          <a:p>
            <a:pPr algn="ctr"/>
            <a:r>
              <a:rPr lang="ja-JP" altLang="en-US" sz="4800" b="1" dirty="0">
                <a:latin typeface="游ゴシック" panose="020B0400000000000000" pitchFamily="50" charset="-128"/>
                <a:ea typeface="游ゴシック" panose="020B0400000000000000" pitchFamily="50" charset="-128"/>
              </a:rPr>
              <a:t>超えた教え</a:t>
            </a:r>
            <a:endParaRPr lang="en-US" altLang="ja-JP" sz="6000" b="1" dirty="0">
              <a:latin typeface="游ゴシック" panose="020B0400000000000000" pitchFamily="50" charset="-128"/>
              <a:ea typeface="游ゴシック" panose="020B0400000000000000" pitchFamily="50" charset="-128"/>
            </a:endParaRP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2553" y="5383460"/>
            <a:ext cx="1228783" cy="1474540"/>
          </a:xfrm>
          <a:prstGeom prst="rect">
            <a:avLst/>
          </a:prstGeom>
        </p:spPr>
      </p:pic>
    </p:spTree>
    <p:custDataLst>
      <p:tags r:id="rId1"/>
    </p:custDataLst>
    <p:extLst>
      <p:ext uri="{BB962C8B-B14F-4D97-AF65-F5344CB8AC3E}">
        <p14:creationId xmlns:p14="http://schemas.microsoft.com/office/powerpoint/2010/main" val="266020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Effect transition="in" filter="fade">
                                      <p:cBhvr>
                                        <p:cTn id="29" dur="500"/>
                                        <p:tgtEl>
                                          <p:spTgt spid="1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xEl>
                                              <p:pRg st="3" end="3"/>
                                            </p:txEl>
                                          </p:spTgt>
                                        </p:tgtEl>
                                        <p:attrNameLst>
                                          <p:attrName>style.visibility</p:attrName>
                                        </p:attrNameLst>
                                      </p:cBhvr>
                                      <p:to>
                                        <p:strVal val="visible"/>
                                      </p:to>
                                    </p:set>
                                    <p:animEffect transition="in" filter="fade">
                                      <p:cBhvr>
                                        <p:cTn id="34"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11" grpId="0" animBg="1"/>
      <p:bldP spid="12"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xmlns="" id="{D67EABFA-03E2-4D13-A85B-05F234C1E3DA}"/>
              </a:ext>
            </a:extLst>
          </p:cNvPr>
          <p:cNvSpPr txBox="1"/>
          <p:nvPr/>
        </p:nvSpPr>
        <p:spPr>
          <a:xfrm>
            <a:off x="152401" y="2539990"/>
            <a:ext cx="8858250" cy="3194060"/>
          </a:xfrm>
          <a:prstGeom prst="rect">
            <a:avLst/>
          </a:prstGeom>
          <a:noFill/>
        </p:spPr>
        <p:txBody>
          <a:bodyPr vert="horz" wrap="square" rtlCol="0">
            <a:noAutofit/>
          </a:bodyPr>
          <a:lstStyle/>
          <a:p>
            <a:pPr algn="ctr"/>
            <a:endParaRPr lang="en-US" altLang="ja-JP" sz="1400" b="1" dirty="0">
              <a:latin typeface="游ゴシック" panose="020B0400000000000000" pitchFamily="50" charset="-128"/>
              <a:ea typeface="游ゴシック" panose="020B0400000000000000" pitchFamily="50" charset="-128"/>
            </a:endParaRPr>
          </a:p>
          <a:p>
            <a:pPr algn="ctr"/>
            <a:r>
              <a:rPr lang="ja-JP" altLang="en-US" sz="4800" b="1" dirty="0">
                <a:latin typeface="游ゴシック" panose="020B0400000000000000" pitchFamily="50" charset="-128"/>
                <a:ea typeface="游ゴシック" panose="020B0400000000000000" pitchFamily="50" charset="-128"/>
              </a:rPr>
              <a:t>それを私たちの思慮分別で</a:t>
            </a:r>
            <a:endParaRPr lang="en-US" altLang="ja-JP" sz="4800" b="1" dirty="0">
              <a:latin typeface="游ゴシック" panose="020B0400000000000000" pitchFamily="50" charset="-128"/>
              <a:ea typeface="游ゴシック" panose="020B0400000000000000" pitchFamily="50" charset="-128"/>
            </a:endParaRPr>
          </a:p>
          <a:p>
            <a:pPr algn="ctr"/>
            <a:r>
              <a:rPr lang="ja-JP" altLang="en-US" sz="4800" b="1" dirty="0">
                <a:latin typeface="游ゴシック" panose="020B0400000000000000" pitchFamily="50" charset="-128"/>
                <a:ea typeface="游ゴシック" panose="020B0400000000000000" pitchFamily="50" charset="-128"/>
              </a:rPr>
              <a:t>理解しようとすると</a:t>
            </a:r>
            <a:endParaRPr lang="en-US" altLang="ja-JP" sz="4800" b="1" dirty="0">
              <a:latin typeface="游ゴシック" panose="020B0400000000000000" pitchFamily="50" charset="-128"/>
              <a:ea typeface="游ゴシック" panose="020B0400000000000000" pitchFamily="50" charset="-128"/>
            </a:endParaRPr>
          </a:p>
          <a:p>
            <a:pPr algn="ctr"/>
            <a:r>
              <a:rPr lang="ja-JP" altLang="en-US" sz="8800" b="1" dirty="0">
                <a:latin typeface="游ゴシック" panose="020B0400000000000000" pitchFamily="50" charset="-128"/>
                <a:ea typeface="游ゴシック" panose="020B0400000000000000" pitchFamily="50" charset="-128"/>
              </a:rPr>
              <a:t>誤る</a:t>
            </a:r>
            <a:endParaRPr lang="en-US" altLang="ja-JP" sz="8800" b="1" dirty="0">
              <a:latin typeface="游ゴシック" panose="020B0400000000000000" pitchFamily="50" charset="-128"/>
              <a:ea typeface="游ゴシック" panose="020B0400000000000000" pitchFamily="50" charset="-128"/>
            </a:endParaRPr>
          </a:p>
          <a:p>
            <a:pPr algn="ctr"/>
            <a:endParaRPr lang="en-US" altLang="ja-JP" sz="6000" b="1" dirty="0">
              <a:latin typeface="游ゴシック" panose="020B0400000000000000" pitchFamily="50" charset="-128"/>
              <a:ea typeface="游ゴシック" panose="020B0400000000000000" pitchFamily="50" charset="-128"/>
            </a:endParaRPr>
          </a:p>
          <a:p>
            <a:pPr algn="ctr"/>
            <a:endParaRPr lang="en-US" altLang="ja-JP" sz="5400" b="1" dirty="0">
              <a:effectLst>
                <a:glow rad="139700">
                  <a:schemeClr val="accent4">
                    <a:satMod val="175000"/>
                    <a:alpha val="40000"/>
                  </a:schemeClr>
                </a:glow>
              </a:effectLst>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xmlns="" id="{D67EABFA-03E2-4D13-A85B-05F234C1E3DA}"/>
              </a:ext>
            </a:extLst>
          </p:cNvPr>
          <p:cNvSpPr txBox="1"/>
          <p:nvPr/>
        </p:nvSpPr>
        <p:spPr>
          <a:xfrm>
            <a:off x="152401" y="196840"/>
            <a:ext cx="8858250" cy="2432060"/>
          </a:xfrm>
          <a:prstGeom prst="rect">
            <a:avLst/>
          </a:prstGeom>
          <a:solidFill>
            <a:srgbClr val="FFFF00"/>
          </a:solidFill>
        </p:spPr>
        <p:txBody>
          <a:bodyPr vert="horz" wrap="square" rtlCol="0">
            <a:noAutofit/>
          </a:bodyPr>
          <a:lstStyle/>
          <a:p>
            <a:pPr algn="ctr"/>
            <a:r>
              <a:rPr lang="ja-JP" altLang="en-US" sz="7200" b="1" dirty="0">
                <a:effectLst/>
                <a:latin typeface="游ゴシック" panose="020B0400000000000000" pitchFamily="50" charset="-128"/>
                <a:ea typeface="游ゴシック" panose="020B0400000000000000" pitchFamily="50" charset="-128"/>
              </a:rPr>
              <a:t>凡夫が念仏ひとつで</a:t>
            </a:r>
            <a:endParaRPr lang="en-US" altLang="ja-JP" sz="7200" b="1" dirty="0">
              <a:effectLst/>
              <a:latin typeface="游ゴシック" panose="020B0400000000000000" pitchFamily="50" charset="-128"/>
              <a:ea typeface="游ゴシック" panose="020B0400000000000000" pitchFamily="50" charset="-128"/>
            </a:endParaRPr>
          </a:p>
          <a:p>
            <a:pPr algn="ctr"/>
            <a:r>
              <a:rPr lang="ja-JP" altLang="en-US" sz="7200" b="1" dirty="0">
                <a:effectLst/>
                <a:latin typeface="游ゴシック" panose="020B0400000000000000" pitchFamily="50" charset="-128"/>
                <a:ea typeface="游ゴシック" panose="020B0400000000000000" pitchFamily="50" charset="-128"/>
              </a:rPr>
              <a:t>仏となる</a:t>
            </a:r>
            <a:endParaRPr lang="en-US" altLang="ja-JP" sz="6000" b="1" dirty="0">
              <a:effectLst/>
              <a:latin typeface="游ゴシック" panose="020B0400000000000000" pitchFamily="50" charset="-128"/>
              <a:ea typeface="游ゴシック" panose="020B0400000000000000" pitchFamily="50" charset="-128"/>
            </a:endParaRPr>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2553" y="5383460"/>
            <a:ext cx="1228783" cy="1474540"/>
          </a:xfrm>
          <a:prstGeom prst="rect">
            <a:avLst/>
          </a:prstGeom>
        </p:spPr>
      </p:pic>
    </p:spTree>
    <p:custDataLst>
      <p:tags r:id="rId1"/>
    </p:custDataLst>
    <p:extLst>
      <p:ext uri="{BB962C8B-B14F-4D97-AF65-F5344CB8AC3E}">
        <p14:creationId xmlns:p14="http://schemas.microsoft.com/office/powerpoint/2010/main" val="189662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xmlns="" id="{D67EABFA-03E2-4D13-A85B-05F234C1E3DA}"/>
              </a:ext>
            </a:extLst>
          </p:cNvPr>
          <p:cNvSpPr txBox="1"/>
          <p:nvPr/>
        </p:nvSpPr>
        <p:spPr>
          <a:xfrm>
            <a:off x="152401" y="196840"/>
            <a:ext cx="8858250" cy="2432060"/>
          </a:xfrm>
          <a:prstGeom prst="rect">
            <a:avLst/>
          </a:prstGeom>
          <a:solidFill>
            <a:srgbClr val="FFFF00"/>
          </a:solidFill>
        </p:spPr>
        <p:txBody>
          <a:bodyPr vert="horz" wrap="square" rtlCol="0">
            <a:noAutofit/>
          </a:bodyPr>
          <a:lstStyle/>
          <a:p>
            <a:pPr algn="ctr"/>
            <a:r>
              <a:rPr lang="ja-JP" altLang="en-US" sz="7200" b="1" dirty="0">
                <a:effectLst/>
                <a:latin typeface="游ゴシック" panose="020B0400000000000000" pitchFamily="50" charset="-128"/>
                <a:ea typeface="游ゴシック" panose="020B0400000000000000" pitchFamily="50" charset="-128"/>
              </a:rPr>
              <a:t>凡夫が念仏ひとつで</a:t>
            </a:r>
            <a:endParaRPr lang="en-US" altLang="ja-JP" sz="7200" b="1" dirty="0">
              <a:effectLst/>
              <a:latin typeface="游ゴシック" panose="020B0400000000000000" pitchFamily="50" charset="-128"/>
              <a:ea typeface="游ゴシック" panose="020B0400000000000000" pitchFamily="50" charset="-128"/>
            </a:endParaRPr>
          </a:p>
          <a:p>
            <a:pPr algn="ctr"/>
            <a:r>
              <a:rPr lang="ja-JP" altLang="en-US" sz="7200" b="1" dirty="0">
                <a:effectLst/>
                <a:latin typeface="游ゴシック" panose="020B0400000000000000" pitchFamily="50" charset="-128"/>
                <a:ea typeface="游ゴシック" panose="020B0400000000000000" pitchFamily="50" charset="-128"/>
              </a:rPr>
              <a:t>仏となる</a:t>
            </a:r>
            <a:endParaRPr lang="en-US" altLang="ja-JP" sz="6000" b="1" dirty="0">
              <a:effectLst/>
              <a:latin typeface="游ゴシック" panose="020B0400000000000000" pitchFamily="50" charset="-128"/>
              <a:ea typeface="游ゴシック" panose="020B0400000000000000" pitchFamily="50" charset="-128"/>
            </a:endParaRPr>
          </a:p>
        </p:txBody>
      </p:sp>
      <p:sp>
        <p:nvSpPr>
          <p:cNvPr id="4" name="円形吹き出し 3"/>
          <p:cNvSpPr/>
          <p:nvPr/>
        </p:nvSpPr>
        <p:spPr>
          <a:xfrm>
            <a:off x="5981701" y="2767806"/>
            <a:ext cx="3352800" cy="3682205"/>
          </a:xfrm>
          <a:prstGeom prst="wedgeEllipseCallout">
            <a:avLst>
              <a:gd name="adj1" fmla="val -58447"/>
              <a:gd name="adj2" fmla="val 32644"/>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3600" b="1" dirty="0">
                <a:solidFill>
                  <a:schemeClr val="tx1"/>
                </a:solidFill>
                <a:latin typeface="游ゴシック" panose="020B0400000000000000" pitchFamily="50" charset="-128"/>
                <a:ea typeface="游ゴシック" panose="020B0400000000000000" pitchFamily="50" charset="-128"/>
              </a:rPr>
              <a:t>いやそれは</a:t>
            </a:r>
            <a:endParaRPr kumimoji="1" lang="en-US" altLang="ja-JP" sz="3600" b="1" dirty="0">
              <a:solidFill>
                <a:schemeClr val="tx1"/>
              </a:solidFill>
              <a:latin typeface="游ゴシック" panose="020B0400000000000000" pitchFamily="50" charset="-128"/>
              <a:ea typeface="游ゴシック" panose="020B0400000000000000" pitchFamily="50" charset="-128"/>
            </a:endParaRPr>
          </a:p>
          <a:p>
            <a:r>
              <a:rPr kumimoji="1" lang="ja-JP" altLang="en-US" sz="3600" b="1" dirty="0">
                <a:solidFill>
                  <a:schemeClr val="tx1"/>
                </a:solidFill>
                <a:latin typeface="游ゴシック" panose="020B0400000000000000" pitchFamily="50" charset="-128"/>
                <a:ea typeface="游ゴシック" panose="020B0400000000000000" pitchFamily="50" charset="-128"/>
              </a:rPr>
              <a:t>仏教の</a:t>
            </a:r>
            <a:endParaRPr kumimoji="1" lang="en-US" altLang="ja-JP" sz="3600" b="1" dirty="0">
              <a:solidFill>
                <a:schemeClr val="tx1"/>
              </a:solidFill>
              <a:latin typeface="游ゴシック" panose="020B0400000000000000" pitchFamily="50" charset="-128"/>
              <a:ea typeface="游ゴシック" panose="020B0400000000000000" pitchFamily="50" charset="-128"/>
            </a:endParaRPr>
          </a:p>
          <a:p>
            <a:r>
              <a:rPr kumimoji="1" lang="ja-JP" altLang="en-US" sz="3600" b="1" dirty="0">
                <a:solidFill>
                  <a:schemeClr val="tx1"/>
                </a:solidFill>
                <a:latin typeface="游ゴシック" panose="020B0400000000000000" pitchFamily="50" charset="-128"/>
                <a:ea typeface="游ゴシック" panose="020B0400000000000000" pitchFamily="50" charset="-128"/>
              </a:rPr>
              <a:t>常識的に</a:t>
            </a:r>
            <a:endParaRPr kumimoji="1"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ありえない</a:t>
            </a:r>
            <a:endParaRPr kumimoji="1" lang="ja-JP" altLang="en-US" sz="3600" b="1" dirty="0">
              <a:solidFill>
                <a:schemeClr val="tx1"/>
              </a:solidFill>
              <a:latin typeface="游ゴシック" panose="020B0400000000000000" pitchFamily="50" charset="-128"/>
              <a:ea typeface="游ゴシック" panose="020B0400000000000000" pitchFamily="50" charset="-128"/>
            </a:endParaRPr>
          </a:p>
        </p:txBody>
      </p:sp>
      <p:sp>
        <p:nvSpPr>
          <p:cNvPr id="9" name="円形吹き出し 8"/>
          <p:cNvSpPr/>
          <p:nvPr/>
        </p:nvSpPr>
        <p:spPr>
          <a:xfrm>
            <a:off x="-19050" y="2743200"/>
            <a:ext cx="3554994" cy="3908027"/>
          </a:xfrm>
          <a:prstGeom prst="wedgeEllipseCallout">
            <a:avLst>
              <a:gd name="adj1" fmla="val 58898"/>
              <a:gd name="adj2" fmla="val 34104"/>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3600" b="1" dirty="0">
                <a:solidFill>
                  <a:schemeClr val="tx1"/>
                </a:solidFill>
                <a:latin typeface="游ゴシック" panose="020B0400000000000000" pitchFamily="50" charset="-128"/>
                <a:ea typeface="游ゴシック" panose="020B0400000000000000" pitchFamily="50" charset="-128"/>
              </a:rPr>
              <a:t>努力して</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煩悩を</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消さないと</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絶対無理</a:t>
            </a:r>
            <a:endParaRPr lang="en-US" altLang="ja-JP" sz="3600" b="1" dirty="0">
              <a:solidFill>
                <a:schemeClr val="tx1"/>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xmlns="" id="{D67EABFA-03E2-4D13-A85B-05F234C1E3DA}"/>
              </a:ext>
            </a:extLst>
          </p:cNvPr>
          <p:cNvSpPr txBox="1"/>
          <p:nvPr/>
        </p:nvSpPr>
        <p:spPr>
          <a:xfrm>
            <a:off x="2869329" y="3840010"/>
            <a:ext cx="3815255" cy="1882894"/>
          </a:xfrm>
          <a:prstGeom prst="rect">
            <a:avLst/>
          </a:prstGeom>
          <a:noFill/>
        </p:spPr>
        <p:txBody>
          <a:bodyPr vert="horz" wrap="square" rtlCol="0">
            <a:noAutofit/>
          </a:bodyPr>
          <a:lstStyle/>
          <a:p>
            <a:pPr algn="ctr"/>
            <a:r>
              <a:rPr lang="ja-JP" altLang="en-US" sz="5400" b="1" dirty="0">
                <a:solidFill>
                  <a:srgbClr val="FF0000"/>
                </a:solidFill>
                <a:effectLst>
                  <a:glow rad="190500">
                    <a:schemeClr val="bg1">
                      <a:alpha val="97000"/>
                    </a:schemeClr>
                  </a:glow>
                </a:effectLst>
                <a:latin typeface="游ゴシック" panose="020B0400000000000000" pitchFamily="50" charset="-128"/>
                <a:ea typeface="游ゴシック" panose="020B0400000000000000" pitchFamily="50" charset="-128"/>
              </a:rPr>
              <a:t>親鸞聖人と</a:t>
            </a:r>
            <a:endParaRPr lang="en-US" altLang="ja-JP" sz="5400" b="1" dirty="0">
              <a:solidFill>
                <a:srgbClr val="FF0000"/>
              </a:solidFill>
              <a:effectLst>
                <a:glow rad="190500">
                  <a:schemeClr val="bg1">
                    <a:alpha val="97000"/>
                  </a:schemeClr>
                </a:glow>
              </a:effectLst>
              <a:latin typeface="游ゴシック" panose="020B0400000000000000" pitchFamily="50" charset="-128"/>
              <a:ea typeface="游ゴシック" panose="020B0400000000000000" pitchFamily="50" charset="-128"/>
            </a:endParaRPr>
          </a:p>
          <a:p>
            <a:pPr algn="ctr"/>
            <a:r>
              <a:rPr lang="ja-JP" altLang="en-US" sz="5400" b="1" dirty="0">
                <a:solidFill>
                  <a:srgbClr val="FF0000"/>
                </a:solidFill>
                <a:effectLst>
                  <a:glow rad="190500">
                    <a:schemeClr val="bg1">
                      <a:alpha val="97000"/>
                    </a:schemeClr>
                  </a:glow>
                </a:effectLst>
                <a:latin typeface="游ゴシック" panose="020B0400000000000000" pitchFamily="50" charset="-128"/>
                <a:ea typeface="游ゴシック" panose="020B0400000000000000" pitchFamily="50" charset="-128"/>
              </a:rPr>
              <a:t>異なる理解</a:t>
            </a:r>
            <a:endParaRPr lang="en-US" altLang="ja-JP" sz="4800" b="1" dirty="0">
              <a:solidFill>
                <a:srgbClr val="FF0000"/>
              </a:solidFill>
              <a:effectLst>
                <a:glow rad="190500">
                  <a:schemeClr val="bg1">
                    <a:alpha val="97000"/>
                  </a:schemeClr>
                </a:glow>
              </a:effectLst>
              <a:latin typeface="游ゴシック" panose="020B0400000000000000" pitchFamily="50" charset="-128"/>
              <a:ea typeface="游ゴシック" panose="020B0400000000000000" pitchFamily="50" charset="-128"/>
            </a:endParaRP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2553" y="5383460"/>
            <a:ext cx="1228783" cy="1474540"/>
          </a:xfrm>
          <a:prstGeom prst="rect">
            <a:avLst/>
          </a:prstGeom>
        </p:spPr>
      </p:pic>
    </p:spTree>
    <p:custDataLst>
      <p:tags r:id="rId1"/>
    </p:custDataLst>
    <p:extLst>
      <p:ext uri="{BB962C8B-B14F-4D97-AF65-F5344CB8AC3E}">
        <p14:creationId xmlns:p14="http://schemas.microsoft.com/office/powerpoint/2010/main" val="195640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9"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786" y="-428993"/>
            <a:ext cx="10864728" cy="7760522"/>
          </a:xfrm>
          <a:prstGeom prst="rect">
            <a:avLst/>
          </a:prstGeom>
        </p:spPr>
      </p:pic>
      <p:sp>
        <p:nvSpPr>
          <p:cNvPr id="4" name="コンテンツ プレースホルダー 2">
            <a:extLst>
              <a:ext uri="{FF2B5EF4-FFF2-40B4-BE49-F238E27FC236}">
                <a16:creationId xmlns:a16="http://schemas.microsoft.com/office/drawing/2014/main" xmlns="" id="{259B3BDC-DA36-46CB-9377-EA5DE3D4836C}"/>
              </a:ext>
            </a:extLst>
          </p:cNvPr>
          <p:cNvSpPr txBox="1">
            <a:spLocks/>
          </p:cNvSpPr>
          <p:nvPr/>
        </p:nvSpPr>
        <p:spPr>
          <a:xfrm>
            <a:off x="190500" y="2302442"/>
            <a:ext cx="8953500" cy="13468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50000"/>
              </a:lnSpc>
              <a:buNone/>
            </a:pPr>
            <a:r>
              <a:rPr lang="ja-JP" altLang="en-US" sz="5400" b="1" dirty="0">
                <a:solidFill>
                  <a:schemeClr val="bg1"/>
                </a:solidFill>
                <a:latin typeface="游ゴシック" panose="020B0400000000000000" pitchFamily="50" charset="-128"/>
                <a:ea typeface="游ゴシック" panose="020B0400000000000000" pitchFamily="50" charset="-128"/>
              </a:rPr>
              <a:t>３．「無義」は真実の信心</a:t>
            </a:r>
            <a:endParaRPr lang="en-US" altLang="ja-JP" sz="5400" b="1" dirty="0">
              <a:solidFill>
                <a:schemeClr val="bg1"/>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64045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034908" y="489248"/>
            <a:ext cx="3139321" cy="6278016"/>
          </a:xfrm>
          <a:prstGeom prst="rect">
            <a:avLst/>
          </a:prstGeom>
          <a:noFill/>
        </p:spPr>
        <p:txBody>
          <a:bodyPr vert="eaVert" wrap="square" rtlCol="0">
            <a:spAutoFit/>
          </a:bodyPr>
          <a:lstStyle/>
          <a:p>
            <a:r>
              <a:rPr lang="ja-JP" altLang="en-US" sz="4800" b="1" dirty="0">
                <a:latin typeface="游ゴシック" panose="020B0400000000000000" pitchFamily="50" charset="-128"/>
                <a:ea typeface="游ゴシック" panose="020B0400000000000000" pitchFamily="50" charset="-128"/>
              </a:rPr>
              <a:t>先師（親鸞）の</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口伝の</a:t>
            </a:r>
            <a:r>
              <a:rPr lang="ja-JP" altLang="en-US" sz="4800" b="1" dirty="0">
                <a:solidFill>
                  <a:srgbClr val="FF0000"/>
                </a:solidFill>
                <a:latin typeface="游ゴシック" panose="020B0400000000000000" pitchFamily="50" charset="-128"/>
                <a:ea typeface="游ゴシック" panose="020B0400000000000000" pitchFamily="50" charset="-128"/>
              </a:rPr>
              <a:t>真信</a:t>
            </a:r>
            <a:r>
              <a:rPr lang="ja-JP" altLang="en-US" sz="4800" b="1" dirty="0">
                <a:latin typeface="游ゴシック" panose="020B0400000000000000" pitchFamily="50" charset="-128"/>
                <a:ea typeface="游ゴシック" panose="020B0400000000000000" pitchFamily="50" charset="-128"/>
              </a:rPr>
              <a:t>に</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異なることを歎き　　</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　　　　</a:t>
            </a:r>
            <a:r>
              <a:rPr lang="ja-JP" altLang="en-US" sz="3200" b="1" dirty="0">
                <a:latin typeface="游ゴシック" panose="020B0400000000000000" pitchFamily="50" charset="-128"/>
                <a:ea typeface="游ゴシック" panose="020B0400000000000000" pitchFamily="50" charset="-128"/>
              </a:rPr>
              <a:t>（</a:t>
            </a:r>
            <a:r>
              <a:rPr lang="en-US" altLang="ja-JP" sz="3200" b="1" dirty="0">
                <a:latin typeface="游ゴシック" panose="020B0400000000000000" pitchFamily="50" charset="-128"/>
                <a:ea typeface="游ゴシック" panose="020B0400000000000000" pitchFamily="50" charset="-128"/>
              </a:rPr>
              <a:t>『</a:t>
            </a:r>
            <a:r>
              <a:rPr lang="ja-JP" altLang="en-US" sz="3200" b="1" dirty="0">
                <a:latin typeface="游ゴシック" panose="020B0400000000000000" pitchFamily="50" charset="-128"/>
                <a:ea typeface="游ゴシック" panose="020B0400000000000000" pitchFamily="50" charset="-128"/>
              </a:rPr>
              <a:t>歎異抄</a:t>
            </a:r>
            <a:r>
              <a:rPr lang="en-US" altLang="ja-JP" sz="3200" b="1" dirty="0">
                <a:latin typeface="游ゴシック" panose="020B0400000000000000" pitchFamily="50" charset="-128"/>
                <a:ea typeface="游ゴシック" panose="020B0400000000000000" pitchFamily="50" charset="-128"/>
              </a:rPr>
              <a:t>』</a:t>
            </a:r>
            <a:r>
              <a:rPr lang="ja-JP" altLang="en-US" sz="3200" b="1" dirty="0">
                <a:latin typeface="游ゴシック" panose="020B0400000000000000" pitchFamily="50" charset="-128"/>
                <a:ea typeface="游ゴシック" panose="020B0400000000000000" pitchFamily="50" charset="-128"/>
              </a:rPr>
              <a:t>序）</a:t>
            </a:r>
          </a:p>
        </p:txBody>
      </p:sp>
    </p:spTree>
    <p:custDataLst>
      <p:tags r:id="rId1"/>
    </p:custDataLst>
    <p:extLst>
      <p:ext uri="{BB962C8B-B14F-4D97-AF65-F5344CB8AC3E}">
        <p14:creationId xmlns:p14="http://schemas.microsoft.com/office/powerpoint/2010/main" val="1966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50774" y="184158"/>
            <a:ext cx="8793226" cy="6124754"/>
          </a:xfrm>
          <a:prstGeom prst="rect">
            <a:avLst/>
          </a:prstGeom>
          <a:noFill/>
        </p:spPr>
        <p:txBody>
          <a:bodyPr wrap="square" rtlCol="0">
            <a:spAutoFit/>
          </a:bodyPr>
          <a:lstStyle/>
          <a:p>
            <a:pPr>
              <a:lnSpc>
                <a:spcPct val="100000"/>
              </a:lnSpc>
            </a:pPr>
            <a:r>
              <a:rPr lang="ja-JP" altLang="en-US" sz="6000" b="1" dirty="0">
                <a:solidFill>
                  <a:srgbClr val="FF0000"/>
                </a:solidFill>
                <a:latin typeface="游ゴシック" panose="020B0400000000000000" pitchFamily="50" charset="-128"/>
                <a:ea typeface="游ゴシック" panose="020B0400000000000000" pitchFamily="50" charset="-128"/>
              </a:rPr>
              <a:t>真信（真実の信心）</a:t>
            </a:r>
            <a:endParaRPr lang="en-US" altLang="ja-JP" sz="6000" b="1" dirty="0">
              <a:solidFill>
                <a:srgbClr val="FF0000"/>
              </a:solidFill>
              <a:latin typeface="游ゴシック" panose="020B0400000000000000" pitchFamily="50" charset="-128"/>
              <a:ea typeface="游ゴシック" panose="020B0400000000000000" pitchFamily="50" charset="-128"/>
            </a:endParaRPr>
          </a:p>
          <a:p>
            <a:pPr>
              <a:lnSpc>
                <a:spcPct val="100000"/>
              </a:lnSpc>
            </a:pPr>
            <a:endParaRPr lang="en-US" altLang="ja-JP" sz="2000" b="1" dirty="0">
              <a:solidFill>
                <a:srgbClr val="FF0000"/>
              </a:solidFill>
              <a:latin typeface="游ゴシック" panose="020B0400000000000000" pitchFamily="50" charset="-128"/>
              <a:ea typeface="游ゴシック" panose="020B0400000000000000" pitchFamily="50" charset="-128"/>
            </a:endParaRPr>
          </a:p>
          <a:p>
            <a:pPr marL="571500" indent="-571500">
              <a:lnSpc>
                <a:spcPct val="100000"/>
              </a:lnSpc>
              <a:buFont typeface="Arial" panose="020B0604020202020204" pitchFamily="34" charset="0"/>
              <a:buChar char="•"/>
            </a:pPr>
            <a:r>
              <a:rPr lang="ja-JP" altLang="en-US" sz="4400" b="1" dirty="0">
                <a:latin typeface="游ゴシック" panose="020B0400000000000000" pitchFamily="50" charset="-128"/>
                <a:ea typeface="游ゴシック" panose="020B0400000000000000" pitchFamily="50" charset="-128"/>
              </a:rPr>
              <a:t>自分の力では決して迷いを離れられない私が</a:t>
            </a:r>
            <a:endParaRPr lang="en-US" altLang="ja-JP" sz="4400" b="1" dirty="0">
              <a:latin typeface="游ゴシック" panose="020B0400000000000000" pitchFamily="50" charset="-128"/>
              <a:ea typeface="游ゴシック" panose="020B0400000000000000" pitchFamily="50" charset="-128"/>
            </a:endParaRPr>
          </a:p>
          <a:p>
            <a:pPr marL="571500" indent="-571500">
              <a:lnSpc>
                <a:spcPct val="100000"/>
              </a:lnSpc>
              <a:buFont typeface="Arial" panose="020B0604020202020204" pitchFamily="34" charset="0"/>
              <a:buChar char="•"/>
            </a:pPr>
            <a:r>
              <a:rPr lang="ja-JP" altLang="en-US" sz="4400" b="1" dirty="0">
                <a:latin typeface="游ゴシック" panose="020B0400000000000000" pitchFamily="50" charset="-128"/>
                <a:ea typeface="游ゴシック" panose="020B0400000000000000" pitchFamily="50" charset="-128"/>
              </a:rPr>
              <a:t>阿弥陀仏の力で必ず往生できる</a:t>
            </a:r>
            <a:endParaRPr lang="en-US" altLang="ja-JP" sz="4400" b="1" dirty="0">
              <a:latin typeface="游ゴシック" panose="020B0400000000000000" pitchFamily="50" charset="-128"/>
              <a:ea typeface="游ゴシック" panose="020B0400000000000000" pitchFamily="50" charset="-128"/>
            </a:endParaRPr>
          </a:p>
          <a:p>
            <a:pPr>
              <a:lnSpc>
                <a:spcPct val="100000"/>
              </a:lnSpc>
            </a:pPr>
            <a:endParaRPr lang="en-US" altLang="ja-JP" sz="24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　　　　と、深く信じる</a:t>
            </a:r>
          </a:p>
          <a:p>
            <a:pPr>
              <a:lnSpc>
                <a:spcPct val="100000"/>
              </a:lnSpc>
            </a:pPr>
            <a:endParaRPr lang="en-US" altLang="ja-JP" sz="4800" b="1" dirty="0">
              <a:latin typeface="游ゴシック" panose="020B0400000000000000" pitchFamily="50" charset="-128"/>
              <a:ea typeface="游ゴシック" panose="020B0400000000000000" pitchFamily="50" charset="-128"/>
            </a:endParaRPr>
          </a:p>
          <a:p>
            <a:r>
              <a:rPr lang="ja-JP" altLang="en-US" sz="6000" b="1" dirty="0">
                <a:solidFill>
                  <a:srgbClr val="FF0000"/>
                </a:solidFill>
                <a:latin typeface="游ゴシック" panose="020B0400000000000000" pitchFamily="50" charset="-128"/>
                <a:ea typeface="游ゴシック" panose="020B0400000000000000" pitchFamily="50" charset="-128"/>
              </a:rPr>
              <a:t>二種深信</a:t>
            </a:r>
            <a:r>
              <a:rPr lang="ja-JP" altLang="en-US" sz="4800" b="1" dirty="0">
                <a:solidFill>
                  <a:srgbClr val="FF0000"/>
                </a:solidFill>
                <a:latin typeface="游ゴシック" panose="020B0400000000000000" pitchFamily="50" charset="-128"/>
                <a:ea typeface="游ゴシック" panose="020B0400000000000000" pitchFamily="50" charset="-128"/>
              </a:rPr>
              <a:t>（にしゅじんしん）</a:t>
            </a:r>
            <a:endParaRPr lang="en-US" altLang="ja-JP" sz="4800" b="1" dirty="0">
              <a:latin typeface="游ゴシック" panose="020B0400000000000000" pitchFamily="50" charset="-128"/>
              <a:ea typeface="游ゴシック" panose="020B0400000000000000" pitchFamily="50" charset="-128"/>
            </a:endParaRPr>
          </a:p>
        </p:txBody>
      </p:sp>
      <p:sp>
        <p:nvSpPr>
          <p:cNvPr id="3" name="右矢印 2">
            <a:extLst>
              <a:ext uri="{FF2B5EF4-FFF2-40B4-BE49-F238E27FC236}">
                <a16:creationId xmlns:a16="http://schemas.microsoft.com/office/drawing/2014/main" xmlns="" id="{DA026897-349E-463F-9AB3-262123AC1599}"/>
              </a:ext>
            </a:extLst>
          </p:cNvPr>
          <p:cNvSpPr/>
          <p:nvPr/>
        </p:nvSpPr>
        <p:spPr>
          <a:xfrm rot="5400000">
            <a:off x="4022937" y="4189576"/>
            <a:ext cx="753371" cy="1662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16334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fade">
                                      <p:cBhvr>
                                        <p:cTn id="2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3"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2736"/>
            <a:ext cx="9144000" cy="5143500"/>
          </a:xfrm>
          <a:prstGeom prst="rect">
            <a:avLst/>
          </a:prstGeom>
        </p:spPr>
      </p:pic>
      <p:pic>
        <p:nvPicPr>
          <p:cNvPr id="5" name="図 4"/>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4076700"/>
            <a:ext cx="9144000" cy="2781300"/>
          </a:xfrm>
          <a:prstGeom prst="rect">
            <a:avLst/>
          </a:prstGeom>
        </p:spPr>
      </p:pic>
      <p:pic>
        <p:nvPicPr>
          <p:cNvPr id="6" name="図 5"/>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191031" y="4653136"/>
            <a:ext cx="2855312" cy="1732202"/>
          </a:xfrm>
          <a:prstGeom prst="rect">
            <a:avLst/>
          </a:prstGeom>
        </p:spPr>
      </p:pic>
      <p:grpSp>
        <p:nvGrpSpPr>
          <p:cNvPr id="7" name="グループ化 6"/>
          <p:cNvGrpSpPr/>
          <p:nvPr/>
        </p:nvGrpSpPr>
        <p:grpSpPr>
          <a:xfrm>
            <a:off x="5545635" y="-1582630"/>
            <a:ext cx="1865981" cy="7599311"/>
            <a:chOff x="7016109" y="-1119666"/>
            <a:chExt cx="1865981" cy="7599311"/>
          </a:xfrm>
        </p:grpSpPr>
        <p:sp>
          <p:nvSpPr>
            <p:cNvPr id="8" name="正方形/長方形 7"/>
            <p:cNvSpPr/>
            <p:nvPr/>
          </p:nvSpPr>
          <p:spPr>
            <a:xfrm>
              <a:off x="7697071" y="-1119666"/>
              <a:ext cx="504056" cy="6217012"/>
            </a:xfrm>
            <a:prstGeom prst="rect">
              <a:avLst/>
            </a:prstGeom>
            <a:gradFill flip="none" rotWithShape="1">
              <a:gsLst>
                <a:gs pos="0">
                  <a:schemeClr val="tx1">
                    <a:lumMod val="85000"/>
                    <a:lumOff val="15000"/>
                  </a:schemeClr>
                </a:gs>
                <a:gs pos="22000">
                  <a:schemeClr val="bg1"/>
                </a:gs>
                <a:gs pos="100000">
                  <a:schemeClr val="tx1">
                    <a:lumMod val="85000"/>
                    <a:lumOff val="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sz="2800" dirty="0">
                <a:solidFill>
                  <a:schemeClr val="tx1"/>
                </a:solidFill>
                <a:latin typeface="ヒラギノ丸ゴ ProN W4" pitchFamily="34" charset="-128"/>
                <a:ea typeface="ヒラギノ丸ゴ ProN W4" pitchFamily="34" charset="-128"/>
              </a:endParaRPr>
            </a:p>
          </p:txBody>
        </p:sp>
        <p:sp>
          <p:nvSpPr>
            <p:cNvPr id="9" name="アーチ 8"/>
            <p:cNvSpPr/>
            <p:nvPr/>
          </p:nvSpPr>
          <p:spPr>
            <a:xfrm>
              <a:off x="7016109" y="4682837"/>
              <a:ext cx="1865981" cy="1796808"/>
            </a:xfrm>
            <a:prstGeom prst="blockArc">
              <a:avLst/>
            </a:prstGeom>
            <a:solidFill>
              <a:schemeClr val="bg1">
                <a:lumMod val="6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游ゴシック" panose="020B0400000000000000" pitchFamily="50" charset="-128"/>
                <a:ea typeface="游ゴシック" panose="020B0400000000000000" pitchFamily="50" charset="-128"/>
              </a:endParaRPr>
            </a:p>
          </p:txBody>
        </p:sp>
        <p:sp>
          <p:nvSpPr>
            <p:cNvPr id="10" name="円/楕円 9"/>
            <p:cNvSpPr/>
            <p:nvPr/>
          </p:nvSpPr>
          <p:spPr>
            <a:xfrm>
              <a:off x="7769079" y="4720824"/>
              <a:ext cx="360040" cy="3600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grpSp>
    </p:spTree>
    <p:custDataLst>
      <p:tags r:id="rId1"/>
    </p:custDataLst>
    <p:extLst>
      <p:ext uri="{BB962C8B-B14F-4D97-AF65-F5344CB8AC3E}">
        <p14:creationId xmlns:p14="http://schemas.microsoft.com/office/powerpoint/2010/main" val="88271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2736"/>
            <a:ext cx="9144000" cy="5143500"/>
          </a:xfrm>
          <a:prstGeom prst="rect">
            <a:avLst/>
          </a:prstGeom>
        </p:spPr>
      </p:pic>
      <p:pic>
        <p:nvPicPr>
          <p:cNvPr id="5" name="図 4"/>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4076700"/>
            <a:ext cx="9144000" cy="2781300"/>
          </a:xfrm>
          <a:prstGeom prst="rect">
            <a:avLst/>
          </a:prstGeom>
        </p:spPr>
      </p:pic>
      <p:grpSp>
        <p:nvGrpSpPr>
          <p:cNvPr id="6" name="グループ化 5"/>
          <p:cNvGrpSpPr/>
          <p:nvPr/>
        </p:nvGrpSpPr>
        <p:grpSpPr>
          <a:xfrm>
            <a:off x="5191031" y="-1582630"/>
            <a:ext cx="2855312" cy="7967968"/>
            <a:chOff x="5191031" y="-1582630"/>
            <a:chExt cx="2855312" cy="7967968"/>
          </a:xfrm>
        </p:grpSpPr>
        <p:pic>
          <p:nvPicPr>
            <p:cNvPr id="7" name="図 6"/>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191031" y="4653136"/>
              <a:ext cx="2855312" cy="1732202"/>
            </a:xfrm>
            <a:prstGeom prst="rect">
              <a:avLst/>
            </a:prstGeom>
          </p:spPr>
        </p:pic>
        <p:grpSp>
          <p:nvGrpSpPr>
            <p:cNvPr id="8" name="グループ化 7"/>
            <p:cNvGrpSpPr/>
            <p:nvPr/>
          </p:nvGrpSpPr>
          <p:grpSpPr>
            <a:xfrm>
              <a:off x="5545635" y="-1582630"/>
              <a:ext cx="1865981" cy="7599311"/>
              <a:chOff x="7016109" y="-1119666"/>
              <a:chExt cx="1865981" cy="7599311"/>
            </a:xfrm>
          </p:grpSpPr>
          <p:sp>
            <p:nvSpPr>
              <p:cNvPr id="9" name="正方形/長方形 8"/>
              <p:cNvSpPr/>
              <p:nvPr/>
            </p:nvSpPr>
            <p:spPr>
              <a:xfrm>
                <a:off x="7697071" y="-1119666"/>
                <a:ext cx="504056" cy="6217012"/>
              </a:xfrm>
              <a:prstGeom prst="rect">
                <a:avLst/>
              </a:prstGeom>
              <a:gradFill flip="none" rotWithShape="1">
                <a:gsLst>
                  <a:gs pos="0">
                    <a:schemeClr val="tx1">
                      <a:lumMod val="85000"/>
                      <a:lumOff val="15000"/>
                    </a:schemeClr>
                  </a:gs>
                  <a:gs pos="22000">
                    <a:schemeClr val="bg1"/>
                  </a:gs>
                  <a:gs pos="100000">
                    <a:schemeClr val="tx1">
                      <a:lumMod val="85000"/>
                      <a:lumOff val="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sz="2800" dirty="0">
                  <a:solidFill>
                    <a:schemeClr val="tx1"/>
                  </a:solidFill>
                  <a:latin typeface="ヒラギノ丸ゴ ProN W4" pitchFamily="34" charset="-128"/>
                  <a:ea typeface="ヒラギノ丸ゴ ProN W4" pitchFamily="34" charset="-128"/>
                </a:endParaRPr>
              </a:p>
            </p:txBody>
          </p:sp>
          <p:sp>
            <p:nvSpPr>
              <p:cNvPr id="10" name="アーチ 9"/>
              <p:cNvSpPr/>
              <p:nvPr/>
            </p:nvSpPr>
            <p:spPr>
              <a:xfrm>
                <a:off x="7016109" y="4682837"/>
                <a:ext cx="1865981" cy="1796808"/>
              </a:xfrm>
              <a:prstGeom prst="blockArc">
                <a:avLst/>
              </a:prstGeom>
              <a:solidFill>
                <a:schemeClr val="bg1">
                  <a:lumMod val="6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游ゴシック" panose="020B0400000000000000" pitchFamily="50" charset="-128"/>
                  <a:ea typeface="游ゴシック" panose="020B0400000000000000" pitchFamily="50" charset="-128"/>
                </a:endParaRPr>
              </a:p>
            </p:txBody>
          </p:sp>
          <p:sp>
            <p:nvSpPr>
              <p:cNvPr id="11" name="円/楕円 10"/>
              <p:cNvSpPr/>
              <p:nvPr/>
            </p:nvSpPr>
            <p:spPr>
              <a:xfrm>
                <a:off x="7769079" y="4720824"/>
                <a:ext cx="360040" cy="3600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grpSp>
      </p:grpSp>
      <p:grpSp>
        <p:nvGrpSpPr>
          <p:cNvPr id="12" name="グループ化 11"/>
          <p:cNvGrpSpPr/>
          <p:nvPr/>
        </p:nvGrpSpPr>
        <p:grpSpPr>
          <a:xfrm>
            <a:off x="3213156" y="-2834591"/>
            <a:ext cx="2189938" cy="6111191"/>
            <a:chOff x="5191031" y="-1582630"/>
            <a:chExt cx="2855312" cy="7967968"/>
          </a:xfrm>
        </p:grpSpPr>
        <p:pic>
          <p:nvPicPr>
            <p:cNvPr id="13" name="図 12"/>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191031" y="4653136"/>
              <a:ext cx="2855312" cy="1732202"/>
            </a:xfrm>
            <a:prstGeom prst="rect">
              <a:avLst/>
            </a:prstGeom>
          </p:spPr>
        </p:pic>
        <p:grpSp>
          <p:nvGrpSpPr>
            <p:cNvPr id="14" name="グループ化 13"/>
            <p:cNvGrpSpPr/>
            <p:nvPr/>
          </p:nvGrpSpPr>
          <p:grpSpPr>
            <a:xfrm>
              <a:off x="5545635" y="-1582630"/>
              <a:ext cx="1865981" cy="7599311"/>
              <a:chOff x="7016109" y="-1119666"/>
              <a:chExt cx="1865981" cy="7599311"/>
            </a:xfrm>
          </p:grpSpPr>
          <p:sp>
            <p:nvSpPr>
              <p:cNvPr id="15" name="正方形/長方形 14"/>
              <p:cNvSpPr/>
              <p:nvPr/>
            </p:nvSpPr>
            <p:spPr>
              <a:xfrm>
                <a:off x="7697071" y="-1119666"/>
                <a:ext cx="504056" cy="6217012"/>
              </a:xfrm>
              <a:prstGeom prst="rect">
                <a:avLst/>
              </a:prstGeom>
              <a:gradFill flip="none" rotWithShape="1">
                <a:gsLst>
                  <a:gs pos="0">
                    <a:schemeClr val="tx1">
                      <a:lumMod val="85000"/>
                      <a:lumOff val="15000"/>
                    </a:schemeClr>
                  </a:gs>
                  <a:gs pos="22000">
                    <a:schemeClr val="bg1"/>
                  </a:gs>
                  <a:gs pos="100000">
                    <a:schemeClr val="tx1">
                      <a:lumMod val="85000"/>
                      <a:lumOff val="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sz="2800" dirty="0">
                  <a:solidFill>
                    <a:schemeClr val="tx1"/>
                  </a:solidFill>
                  <a:latin typeface="ヒラギノ丸ゴ ProN W4" pitchFamily="34" charset="-128"/>
                  <a:ea typeface="ヒラギノ丸ゴ ProN W4" pitchFamily="34" charset="-128"/>
                </a:endParaRPr>
              </a:p>
            </p:txBody>
          </p:sp>
          <p:sp>
            <p:nvSpPr>
              <p:cNvPr id="16" name="アーチ 15"/>
              <p:cNvSpPr/>
              <p:nvPr/>
            </p:nvSpPr>
            <p:spPr>
              <a:xfrm>
                <a:off x="7016109" y="4682837"/>
                <a:ext cx="1865981" cy="1796808"/>
              </a:xfrm>
              <a:prstGeom prst="blockArc">
                <a:avLst/>
              </a:prstGeom>
              <a:solidFill>
                <a:schemeClr val="bg1">
                  <a:lumMod val="6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游ゴシック" panose="020B0400000000000000" pitchFamily="50" charset="-128"/>
                  <a:ea typeface="游ゴシック" panose="020B0400000000000000" pitchFamily="50" charset="-128"/>
                </a:endParaRPr>
              </a:p>
            </p:txBody>
          </p:sp>
          <p:sp>
            <p:nvSpPr>
              <p:cNvPr id="17" name="円/楕円 16"/>
              <p:cNvSpPr/>
              <p:nvPr/>
            </p:nvSpPr>
            <p:spPr>
              <a:xfrm>
                <a:off x="7769079" y="4720824"/>
                <a:ext cx="360040" cy="3600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grpSp>
      </p:grpSp>
    </p:spTree>
    <p:custDataLst>
      <p:tags r:id="rId1"/>
    </p:custDataLst>
    <p:extLst>
      <p:ext uri="{BB962C8B-B14F-4D97-AF65-F5344CB8AC3E}">
        <p14:creationId xmlns:p14="http://schemas.microsoft.com/office/powerpoint/2010/main" val="269827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1" fill="hold" nodeType="with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0-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736"/>
            <a:ext cx="9144000" cy="5143500"/>
          </a:xfrm>
          <a:prstGeom prst="rect">
            <a:avLst/>
          </a:prstGeom>
        </p:spPr>
      </p:pic>
      <p:pic>
        <p:nvPicPr>
          <p:cNvPr id="12" name="図 1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13156" y="1948053"/>
            <a:ext cx="2189938" cy="1328547"/>
          </a:xfrm>
          <a:prstGeom prst="rect">
            <a:avLst/>
          </a:prstGeom>
        </p:spPr>
      </p:pic>
      <p:grpSp>
        <p:nvGrpSpPr>
          <p:cNvPr id="13" name="グループ化 12"/>
          <p:cNvGrpSpPr/>
          <p:nvPr/>
        </p:nvGrpSpPr>
        <p:grpSpPr>
          <a:xfrm>
            <a:off x="3485127" y="-2834591"/>
            <a:ext cx="1431151" cy="5828442"/>
            <a:chOff x="7016109" y="-1119666"/>
            <a:chExt cx="1865981" cy="7599311"/>
          </a:xfrm>
        </p:grpSpPr>
        <p:sp>
          <p:nvSpPr>
            <p:cNvPr id="14" name="正方形/長方形 13"/>
            <p:cNvSpPr/>
            <p:nvPr/>
          </p:nvSpPr>
          <p:spPr>
            <a:xfrm>
              <a:off x="7697071" y="-1119666"/>
              <a:ext cx="504056" cy="6217012"/>
            </a:xfrm>
            <a:prstGeom prst="rect">
              <a:avLst/>
            </a:prstGeom>
            <a:gradFill flip="none" rotWithShape="1">
              <a:gsLst>
                <a:gs pos="0">
                  <a:schemeClr val="tx1">
                    <a:lumMod val="85000"/>
                    <a:lumOff val="15000"/>
                  </a:schemeClr>
                </a:gs>
                <a:gs pos="22000">
                  <a:schemeClr val="bg1"/>
                </a:gs>
                <a:gs pos="100000">
                  <a:schemeClr val="tx1">
                    <a:lumMod val="85000"/>
                    <a:lumOff val="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sz="2800" dirty="0">
                <a:solidFill>
                  <a:schemeClr val="tx1"/>
                </a:solidFill>
                <a:latin typeface="ヒラギノ丸ゴ ProN W4" pitchFamily="34" charset="-128"/>
                <a:ea typeface="ヒラギノ丸ゴ ProN W4" pitchFamily="34" charset="-128"/>
              </a:endParaRPr>
            </a:p>
          </p:txBody>
        </p:sp>
        <p:sp>
          <p:nvSpPr>
            <p:cNvPr id="15" name="アーチ 14"/>
            <p:cNvSpPr/>
            <p:nvPr/>
          </p:nvSpPr>
          <p:spPr>
            <a:xfrm>
              <a:off x="7016109" y="4682837"/>
              <a:ext cx="1865981" cy="1796808"/>
            </a:xfrm>
            <a:prstGeom prst="blockArc">
              <a:avLst/>
            </a:prstGeom>
            <a:solidFill>
              <a:schemeClr val="bg1">
                <a:lumMod val="6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游ゴシック" panose="020B0400000000000000" pitchFamily="50" charset="-128"/>
                <a:ea typeface="游ゴシック" panose="020B0400000000000000" pitchFamily="50" charset="-128"/>
              </a:endParaRPr>
            </a:p>
          </p:txBody>
        </p:sp>
        <p:sp>
          <p:nvSpPr>
            <p:cNvPr id="16" name="円/楕円 15"/>
            <p:cNvSpPr/>
            <p:nvPr/>
          </p:nvSpPr>
          <p:spPr>
            <a:xfrm>
              <a:off x="7769079" y="4720824"/>
              <a:ext cx="360040" cy="3600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grpSp>
      <p:pic>
        <p:nvPicPr>
          <p:cNvPr id="17" name="図 1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4076700"/>
            <a:ext cx="9144000" cy="2781300"/>
          </a:xfrm>
          <a:prstGeom prst="rect">
            <a:avLst/>
          </a:prstGeom>
        </p:spPr>
      </p:pic>
    </p:spTree>
    <p:extLst>
      <p:ext uri="{BB962C8B-B14F-4D97-AF65-F5344CB8AC3E}">
        <p14:creationId xmlns:p14="http://schemas.microsoft.com/office/powerpoint/2010/main" val="288352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with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ppt_x"/>
                                          </p:val>
                                        </p:tav>
                                      </p:tavLst>
                                    </p:anim>
                                    <p:anim calcmode="lin" valueType="num">
                                      <p:cBhvr additive="base">
                                        <p:cTn id="7" dur="500"/>
                                        <p:tgtEl>
                                          <p:spTgt spid="12"/>
                                        </p:tgtEl>
                                        <p:attrNameLst>
                                          <p:attrName>ppt_y</p:attrName>
                                        </p:attrNameLst>
                                      </p:cBhvr>
                                      <p:tavLst>
                                        <p:tav tm="0">
                                          <p:val>
                                            <p:strVal val="ppt_y"/>
                                          </p:val>
                                        </p:tav>
                                        <p:tav tm="100000">
                                          <p:val>
                                            <p:strVal val="1+ppt_h/2"/>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2"/>
          <p:cNvSpPr txBox="1">
            <a:spLocks/>
          </p:cNvSpPr>
          <p:nvPr/>
        </p:nvSpPr>
        <p:spPr>
          <a:xfrm>
            <a:off x="304800" y="999778"/>
            <a:ext cx="8839200" cy="27911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5400" b="1" dirty="0">
                <a:latin typeface="游ゴシック" panose="020B0400000000000000" pitchFamily="50" charset="-128"/>
                <a:ea typeface="游ゴシック" panose="020B0400000000000000" pitchFamily="50" charset="-128"/>
              </a:rPr>
              <a:t>親鸞聖人　</a:t>
            </a:r>
            <a:r>
              <a:rPr lang="ja-JP" altLang="en-US" sz="4400" b="1" dirty="0">
                <a:latin typeface="游ゴシック" panose="020B0400000000000000" pitchFamily="50" charset="-128"/>
                <a:ea typeface="游ゴシック" panose="020B0400000000000000" pitchFamily="50" charset="-128"/>
              </a:rPr>
              <a:t>１１７３</a:t>
            </a:r>
            <a:r>
              <a:rPr lang="en-US" altLang="ja-JP" sz="4400" b="1" dirty="0">
                <a:latin typeface="游ゴシック" panose="020B0400000000000000" pitchFamily="50" charset="-128"/>
                <a:ea typeface="游ゴシック" panose="020B0400000000000000" pitchFamily="50" charset="-128"/>
              </a:rPr>
              <a:t>―</a:t>
            </a:r>
            <a:r>
              <a:rPr lang="ja-JP" altLang="en-US" sz="4400" b="1" dirty="0">
                <a:latin typeface="游ゴシック" panose="020B0400000000000000" pitchFamily="50" charset="-128"/>
                <a:ea typeface="游ゴシック" panose="020B0400000000000000" pitchFamily="50" charset="-128"/>
              </a:rPr>
              <a:t>１２６３</a:t>
            </a:r>
            <a:endParaRPr lang="en-US" altLang="ja-JP" sz="4400" b="1" dirty="0">
              <a:latin typeface="游ゴシック" panose="020B0400000000000000" pitchFamily="50" charset="-128"/>
              <a:ea typeface="游ゴシック" panose="020B0400000000000000" pitchFamily="50" charset="-128"/>
            </a:endParaRPr>
          </a:p>
          <a:p>
            <a:pPr marL="0" indent="0">
              <a:buNone/>
            </a:pPr>
            <a:endParaRPr lang="en-US" altLang="ja-JP" sz="5400" b="1" dirty="0">
              <a:latin typeface="游ゴシック" panose="020B0400000000000000" pitchFamily="50" charset="-128"/>
              <a:ea typeface="游ゴシック" panose="020B0400000000000000" pitchFamily="50" charset="-128"/>
            </a:endParaRPr>
          </a:p>
          <a:p>
            <a:pPr marL="0" indent="0">
              <a:buNone/>
            </a:pPr>
            <a:r>
              <a:rPr lang="ja-JP" altLang="en-US" sz="5400" b="1" dirty="0">
                <a:latin typeface="游ゴシック" panose="020B0400000000000000" pitchFamily="50" charset="-128"/>
                <a:ea typeface="游ゴシック" panose="020B0400000000000000" pitchFamily="50" charset="-128"/>
              </a:rPr>
              <a:t>唯　　円　</a:t>
            </a:r>
            <a:r>
              <a:rPr lang="ja-JP" altLang="en-US" sz="4400" b="1" dirty="0">
                <a:latin typeface="游ゴシック" panose="020B0400000000000000" pitchFamily="50" charset="-128"/>
                <a:ea typeface="游ゴシック" panose="020B0400000000000000" pitchFamily="50" charset="-128"/>
              </a:rPr>
              <a:t>１２２２</a:t>
            </a:r>
            <a:r>
              <a:rPr lang="en-US" altLang="ja-JP" sz="4400" b="1" dirty="0">
                <a:latin typeface="游ゴシック" panose="020B0400000000000000" pitchFamily="50" charset="-128"/>
                <a:ea typeface="游ゴシック" panose="020B0400000000000000" pitchFamily="50" charset="-128"/>
              </a:rPr>
              <a:t>―</a:t>
            </a:r>
            <a:r>
              <a:rPr lang="ja-JP" altLang="en-US" sz="4400" b="1" dirty="0">
                <a:latin typeface="游ゴシック" panose="020B0400000000000000" pitchFamily="50" charset="-128"/>
                <a:ea typeface="游ゴシック" panose="020B0400000000000000" pitchFamily="50" charset="-128"/>
              </a:rPr>
              <a:t>１２８９</a:t>
            </a:r>
            <a:endParaRPr lang="en-US" altLang="ja-JP" sz="4400" b="1" dirty="0">
              <a:latin typeface="游ゴシック" panose="020B0400000000000000" pitchFamily="50" charset="-128"/>
              <a:ea typeface="游ゴシック" panose="020B0400000000000000" pitchFamily="50" charset="-128"/>
            </a:endParaRPr>
          </a:p>
        </p:txBody>
      </p:sp>
      <p:sp>
        <p:nvSpPr>
          <p:cNvPr id="9" name="タイトル 7"/>
          <p:cNvSpPr txBox="1">
            <a:spLocks/>
          </p:cNvSpPr>
          <p:nvPr/>
        </p:nvSpPr>
        <p:spPr>
          <a:xfrm>
            <a:off x="2540182" y="4509120"/>
            <a:ext cx="475797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8000" b="1" dirty="0">
                <a:latin typeface="游ゴシック" panose="020B0400000000000000" pitchFamily="50" charset="-128"/>
                <a:ea typeface="游ゴシック" panose="020B0400000000000000" pitchFamily="50" charset="-128"/>
              </a:rPr>
              <a:t>４９歳差</a:t>
            </a:r>
          </a:p>
        </p:txBody>
      </p:sp>
      <p:sp>
        <p:nvSpPr>
          <p:cNvPr id="3" name="四角形: 角を丸くする 2">
            <a:extLst>
              <a:ext uri="{FF2B5EF4-FFF2-40B4-BE49-F238E27FC236}">
                <a16:creationId xmlns:a16="http://schemas.microsoft.com/office/drawing/2014/main" xmlns="" id="{D67AB164-7697-F94F-71F0-7850FC80F63E}"/>
              </a:ext>
            </a:extLst>
          </p:cNvPr>
          <p:cNvSpPr/>
          <p:nvPr/>
        </p:nvSpPr>
        <p:spPr>
          <a:xfrm>
            <a:off x="3818965" y="1129214"/>
            <a:ext cx="2237590" cy="678072"/>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xmlns="" id="{240CCED6-B1D0-5F7B-8F12-7F71F7067BAE}"/>
              </a:ext>
            </a:extLst>
          </p:cNvPr>
          <p:cNvSpPr/>
          <p:nvPr/>
        </p:nvSpPr>
        <p:spPr>
          <a:xfrm>
            <a:off x="3851238" y="3089964"/>
            <a:ext cx="2237590" cy="678072"/>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58246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P spid="3" grpId="0" animBg="1"/>
      <p:bldP spid="4"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b="1"/>
          </a:p>
        </p:txBody>
      </p:sp>
      <p:pic>
        <p:nvPicPr>
          <p:cNvPr id="7" name="コンテンツ プレースホルダー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6461" y="1"/>
            <a:ext cx="12191999" cy="6858000"/>
          </a:xfrm>
        </p:spPr>
      </p:pic>
      <p:pic>
        <p:nvPicPr>
          <p:cNvPr id="5" name="図 4"/>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699792" y="5016302"/>
            <a:ext cx="2855312" cy="1732202"/>
          </a:xfrm>
          <a:prstGeom prst="rect">
            <a:avLst/>
          </a:prstGeom>
        </p:spPr>
      </p:pic>
      <p:sp>
        <p:nvSpPr>
          <p:cNvPr id="8" name="タイトル 1"/>
          <p:cNvSpPr txBox="1">
            <a:spLocks/>
          </p:cNvSpPr>
          <p:nvPr/>
        </p:nvSpPr>
        <p:spPr>
          <a:xfrm>
            <a:off x="662304" y="1844824"/>
            <a:ext cx="8407267" cy="1656184"/>
          </a:xfrm>
          <a:prstGeom prst="rect">
            <a:avLst/>
          </a:prstGeom>
          <a:ln>
            <a:noFill/>
          </a:ln>
          <a:effectLst>
            <a:glow rad="228600">
              <a:schemeClr val="accent1">
                <a:satMod val="175000"/>
                <a:alpha val="40000"/>
              </a:schemeClr>
            </a:glow>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8000" b="1" dirty="0">
                <a:solidFill>
                  <a:srgbClr val="FFFF00"/>
                </a:solidFill>
                <a:effectLst>
                  <a:glow rad="228600">
                    <a:schemeClr val="bg1">
                      <a:alpha val="40000"/>
                    </a:schemeClr>
                  </a:glow>
                </a:effectLst>
                <a:latin typeface="游ゴシック" panose="020B0400000000000000" pitchFamily="50" charset="-128"/>
                <a:ea typeface="游ゴシック" panose="020B0400000000000000" pitchFamily="50" charset="-128"/>
              </a:rPr>
              <a:t>石は沈む</a:t>
            </a:r>
            <a:endParaRPr lang="en-US" altLang="ja-JP" sz="8000" b="1" dirty="0">
              <a:solidFill>
                <a:srgbClr val="FFFF00"/>
              </a:solidFill>
              <a:effectLst>
                <a:glow rad="228600">
                  <a:schemeClr val="bg1">
                    <a:alpha val="40000"/>
                  </a:schemeClr>
                </a:glow>
              </a:effectLst>
              <a:latin typeface="游ゴシック" panose="020B0400000000000000" pitchFamily="50" charset="-128"/>
              <a:ea typeface="游ゴシック" panose="020B0400000000000000" pitchFamily="50" charset="-128"/>
            </a:endParaRPr>
          </a:p>
          <a:p>
            <a:r>
              <a:rPr lang="ja-JP" altLang="en-US" sz="8000" b="1" dirty="0">
                <a:solidFill>
                  <a:srgbClr val="FFFF00"/>
                </a:solidFill>
                <a:effectLst>
                  <a:glow rad="228600">
                    <a:schemeClr val="bg1">
                      <a:alpha val="40000"/>
                    </a:schemeClr>
                  </a:glow>
                </a:effectLst>
                <a:latin typeface="游ゴシック" panose="020B0400000000000000" pitchFamily="50" charset="-128"/>
                <a:ea typeface="游ゴシック" panose="020B0400000000000000" pitchFamily="50" charset="-128"/>
              </a:rPr>
              <a:t>性質を持っている</a:t>
            </a:r>
          </a:p>
        </p:txBody>
      </p:sp>
    </p:spTree>
    <p:custDataLst>
      <p:tags r:id="rId1"/>
    </p:custDataLst>
    <p:extLst>
      <p:ext uri="{BB962C8B-B14F-4D97-AF65-F5344CB8AC3E}">
        <p14:creationId xmlns:p14="http://schemas.microsoft.com/office/powerpoint/2010/main" val="130425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2736"/>
            <a:ext cx="9144000" cy="5143500"/>
          </a:xfrm>
          <a:prstGeom prst="rect">
            <a:avLst/>
          </a:prstGeom>
        </p:spPr>
      </p:pic>
      <p:pic>
        <p:nvPicPr>
          <p:cNvPr id="7" name="図 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4076700"/>
            <a:ext cx="9144000" cy="2781300"/>
          </a:xfrm>
          <a:prstGeom prst="rect">
            <a:avLst/>
          </a:prstGeom>
        </p:spPr>
      </p:pic>
      <p:pic>
        <p:nvPicPr>
          <p:cNvPr id="8" name="図 7"/>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191031" y="4653136"/>
            <a:ext cx="2855312" cy="1732202"/>
          </a:xfrm>
          <a:prstGeom prst="rect">
            <a:avLst/>
          </a:prstGeom>
        </p:spPr>
      </p:pic>
      <p:grpSp>
        <p:nvGrpSpPr>
          <p:cNvPr id="13" name="グループ化 12"/>
          <p:cNvGrpSpPr/>
          <p:nvPr/>
        </p:nvGrpSpPr>
        <p:grpSpPr>
          <a:xfrm>
            <a:off x="5545635" y="-1582630"/>
            <a:ext cx="1865981" cy="7599311"/>
            <a:chOff x="7016109" y="-1119666"/>
            <a:chExt cx="1865981" cy="7599311"/>
          </a:xfrm>
        </p:grpSpPr>
        <p:sp>
          <p:nvSpPr>
            <p:cNvPr id="14" name="正方形/長方形 13"/>
            <p:cNvSpPr/>
            <p:nvPr/>
          </p:nvSpPr>
          <p:spPr>
            <a:xfrm>
              <a:off x="7697071" y="-1119666"/>
              <a:ext cx="504056" cy="6217012"/>
            </a:xfrm>
            <a:prstGeom prst="rect">
              <a:avLst/>
            </a:prstGeom>
            <a:gradFill flip="none" rotWithShape="1">
              <a:gsLst>
                <a:gs pos="0">
                  <a:schemeClr val="tx1">
                    <a:lumMod val="85000"/>
                    <a:lumOff val="15000"/>
                  </a:schemeClr>
                </a:gs>
                <a:gs pos="22000">
                  <a:schemeClr val="bg1"/>
                </a:gs>
                <a:gs pos="100000">
                  <a:schemeClr val="tx1">
                    <a:lumMod val="85000"/>
                    <a:lumOff val="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sz="2800" dirty="0">
                <a:solidFill>
                  <a:schemeClr val="tx1"/>
                </a:solidFill>
                <a:latin typeface="ヒラギノ丸ゴ ProN W4" pitchFamily="34" charset="-128"/>
                <a:ea typeface="ヒラギノ丸ゴ ProN W4" pitchFamily="34" charset="-128"/>
              </a:endParaRPr>
            </a:p>
          </p:txBody>
        </p:sp>
        <p:sp>
          <p:nvSpPr>
            <p:cNvPr id="15" name="アーチ 14"/>
            <p:cNvSpPr/>
            <p:nvPr/>
          </p:nvSpPr>
          <p:spPr>
            <a:xfrm>
              <a:off x="7016109" y="4682837"/>
              <a:ext cx="1865981" cy="1796808"/>
            </a:xfrm>
            <a:prstGeom prst="blockArc">
              <a:avLst/>
            </a:prstGeom>
            <a:solidFill>
              <a:schemeClr val="bg1">
                <a:lumMod val="6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游ゴシック" panose="020B0400000000000000" pitchFamily="50" charset="-128"/>
                <a:ea typeface="游ゴシック" panose="020B0400000000000000" pitchFamily="50" charset="-128"/>
              </a:endParaRPr>
            </a:p>
          </p:txBody>
        </p:sp>
        <p:sp>
          <p:nvSpPr>
            <p:cNvPr id="16" name="円/楕円 15"/>
            <p:cNvSpPr/>
            <p:nvPr/>
          </p:nvSpPr>
          <p:spPr>
            <a:xfrm>
              <a:off x="7769079" y="4720824"/>
              <a:ext cx="360040" cy="3600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grpSp>
    </p:spTree>
    <p:custDataLst>
      <p:tags r:id="rId1"/>
    </p:custDataLst>
    <p:extLst>
      <p:ext uri="{BB962C8B-B14F-4D97-AF65-F5344CB8AC3E}">
        <p14:creationId xmlns:p14="http://schemas.microsoft.com/office/powerpoint/2010/main" val="275379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2736"/>
            <a:ext cx="9144000" cy="5143500"/>
          </a:xfrm>
          <a:prstGeom prst="rect">
            <a:avLst/>
          </a:prstGeom>
        </p:spPr>
      </p:pic>
      <p:pic>
        <p:nvPicPr>
          <p:cNvPr id="7" name="図 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4076700"/>
            <a:ext cx="9144000" cy="2781300"/>
          </a:xfrm>
          <a:prstGeom prst="rect">
            <a:avLst/>
          </a:prstGeom>
        </p:spPr>
      </p:pic>
      <p:grpSp>
        <p:nvGrpSpPr>
          <p:cNvPr id="13" name="グループ化 12"/>
          <p:cNvGrpSpPr/>
          <p:nvPr/>
        </p:nvGrpSpPr>
        <p:grpSpPr>
          <a:xfrm>
            <a:off x="3213156" y="-2453591"/>
            <a:ext cx="2189938" cy="6111191"/>
            <a:chOff x="5191031" y="-1582630"/>
            <a:chExt cx="2855312" cy="7967968"/>
          </a:xfrm>
        </p:grpSpPr>
        <p:pic>
          <p:nvPicPr>
            <p:cNvPr id="14" name="図 13"/>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191031" y="4653136"/>
              <a:ext cx="2855312" cy="1732202"/>
            </a:xfrm>
            <a:prstGeom prst="rect">
              <a:avLst/>
            </a:prstGeom>
          </p:spPr>
        </p:pic>
        <p:grpSp>
          <p:nvGrpSpPr>
            <p:cNvPr id="15" name="グループ化 14"/>
            <p:cNvGrpSpPr/>
            <p:nvPr/>
          </p:nvGrpSpPr>
          <p:grpSpPr>
            <a:xfrm>
              <a:off x="5545635" y="-1582630"/>
              <a:ext cx="1865981" cy="7599311"/>
              <a:chOff x="7016109" y="-1119666"/>
              <a:chExt cx="1865981" cy="7599311"/>
            </a:xfrm>
          </p:grpSpPr>
          <p:sp>
            <p:nvSpPr>
              <p:cNvPr id="16" name="正方形/長方形 15"/>
              <p:cNvSpPr/>
              <p:nvPr/>
            </p:nvSpPr>
            <p:spPr>
              <a:xfrm>
                <a:off x="7697071" y="-1119666"/>
                <a:ext cx="504056" cy="6217012"/>
              </a:xfrm>
              <a:prstGeom prst="rect">
                <a:avLst/>
              </a:prstGeom>
              <a:gradFill flip="none" rotWithShape="1">
                <a:gsLst>
                  <a:gs pos="0">
                    <a:schemeClr val="tx1">
                      <a:lumMod val="85000"/>
                      <a:lumOff val="15000"/>
                    </a:schemeClr>
                  </a:gs>
                  <a:gs pos="22000">
                    <a:schemeClr val="bg1"/>
                  </a:gs>
                  <a:gs pos="100000">
                    <a:schemeClr val="tx1">
                      <a:lumMod val="85000"/>
                      <a:lumOff val="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sz="2800" dirty="0">
                  <a:solidFill>
                    <a:schemeClr val="tx1"/>
                  </a:solidFill>
                  <a:latin typeface="ヒラギノ丸ゴ ProN W4" pitchFamily="34" charset="-128"/>
                  <a:ea typeface="ヒラギノ丸ゴ ProN W4" pitchFamily="34" charset="-128"/>
                </a:endParaRPr>
              </a:p>
            </p:txBody>
          </p:sp>
          <p:sp>
            <p:nvSpPr>
              <p:cNvPr id="17" name="アーチ 16"/>
              <p:cNvSpPr/>
              <p:nvPr/>
            </p:nvSpPr>
            <p:spPr>
              <a:xfrm>
                <a:off x="7016109" y="4682837"/>
                <a:ext cx="1865981" cy="1796808"/>
              </a:xfrm>
              <a:prstGeom prst="blockArc">
                <a:avLst/>
              </a:prstGeom>
              <a:solidFill>
                <a:schemeClr val="bg1">
                  <a:lumMod val="6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游ゴシック" panose="020B0400000000000000" pitchFamily="50" charset="-128"/>
                  <a:ea typeface="游ゴシック" panose="020B0400000000000000" pitchFamily="50" charset="-128"/>
                </a:endParaRPr>
              </a:p>
            </p:txBody>
          </p:sp>
          <p:sp>
            <p:nvSpPr>
              <p:cNvPr id="18" name="円/楕円 17"/>
              <p:cNvSpPr/>
              <p:nvPr/>
            </p:nvSpPr>
            <p:spPr>
              <a:xfrm>
                <a:off x="7769079" y="4720824"/>
                <a:ext cx="360040" cy="3600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grpSp>
      </p:grpSp>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3768" y="1917414"/>
            <a:ext cx="5726382" cy="2311688"/>
          </a:xfrm>
          <a:prstGeom prst="rect">
            <a:avLst/>
          </a:prstGeom>
        </p:spPr>
      </p:pic>
      <p:grpSp>
        <p:nvGrpSpPr>
          <p:cNvPr id="19" name="グループ化 18"/>
          <p:cNvGrpSpPr/>
          <p:nvPr/>
        </p:nvGrpSpPr>
        <p:grpSpPr>
          <a:xfrm>
            <a:off x="5191031" y="-1582630"/>
            <a:ext cx="2855312" cy="7967968"/>
            <a:chOff x="5191031" y="-1582630"/>
            <a:chExt cx="2855312" cy="7967968"/>
          </a:xfrm>
        </p:grpSpPr>
        <p:pic>
          <p:nvPicPr>
            <p:cNvPr id="20" name="図 19"/>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191031" y="4653136"/>
              <a:ext cx="2855312" cy="1732202"/>
            </a:xfrm>
            <a:prstGeom prst="rect">
              <a:avLst/>
            </a:prstGeom>
          </p:spPr>
        </p:pic>
        <p:grpSp>
          <p:nvGrpSpPr>
            <p:cNvPr id="21" name="グループ化 20"/>
            <p:cNvGrpSpPr/>
            <p:nvPr/>
          </p:nvGrpSpPr>
          <p:grpSpPr>
            <a:xfrm>
              <a:off x="5545635" y="-1582630"/>
              <a:ext cx="1865981" cy="7599311"/>
              <a:chOff x="7016109" y="-1119666"/>
              <a:chExt cx="1865981" cy="7599311"/>
            </a:xfrm>
          </p:grpSpPr>
          <p:sp>
            <p:nvSpPr>
              <p:cNvPr id="22" name="正方形/長方形 21"/>
              <p:cNvSpPr/>
              <p:nvPr/>
            </p:nvSpPr>
            <p:spPr>
              <a:xfrm>
                <a:off x="7697071" y="-1119666"/>
                <a:ext cx="504056" cy="6217012"/>
              </a:xfrm>
              <a:prstGeom prst="rect">
                <a:avLst/>
              </a:prstGeom>
              <a:gradFill flip="none" rotWithShape="1">
                <a:gsLst>
                  <a:gs pos="0">
                    <a:schemeClr val="tx1">
                      <a:lumMod val="85000"/>
                      <a:lumOff val="15000"/>
                    </a:schemeClr>
                  </a:gs>
                  <a:gs pos="22000">
                    <a:schemeClr val="bg1"/>
                  </a:gs>
                  <a:gs pos="100000">
                    <a:schemeClr val="tx1">
                      <a:lumMod val="85000"/>
                      <a:lumOff val="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sz="2800" dirty="0">
                  <a:solidFill>
                    <a:schemeClr val="tx1"/>
                  </a:solidFill>
                  <a:latin typeface="ヒラギノ丸ゴ ProN W4" pitchFamily="34" charset="-128"/>
                  <a:ea typeface="ヒラギノ丸ゴ ProN W4" pitchFamily="34" charset="-128"/>
                </a:endParaRPr>
              </a:p>
            </p:txBody>
          </p:sp>
          <p:sp>
            <p:nvSpPr>
              <p:cNvPr id="23" name="アーチ 22"/>
              <p:cNvSpPr/>
              <p:nvPr/>
            </p:nvSpPr>
            <p:spPr>
              <a:xfrm>
                <a:off x="7016109" y="4682837"/>
                <a:ext cx="1865981" cy="1796808"/>
              </a:xfrm>
              <a:prstGeom prst="blockArc">
                <a:avLst/>
              </a:prstGeom>
              <a:solidFill>
                <a:schemeClr val="bg1">
                  <a:lumMod val="6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游ゴシック" panose="020B0400000000000000" pitchFamily="50" charset="-128"/>
                  <a:ea typeface="游ゴシック" panose="020B0400000000000000" pitchFamily="50" charset="-128"/>
                </a:endParaRPr>
              </a:p>
            </p:txBody>
          </p:sp>
          <p:sp>
            <p:nvSpPr>
              <p:cNvPr id="24" name="円/楕円 23"/>
              <p:cNvSpPr/>
              <p:nvPr/>
            </p:nvSpPr>
            <p:spPr>
              <a:xfrm>
                <a:off x="7769079" y="4720824"/>
                <a:ext cx="360040" cy="3600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grpSp>
      </p:grpSp>
    </p:spTree>
    <p:custDataLst>
      <p:tags r:id="rId1"/>
    </p:custDataLst>
    <p:extLst>
      <p:ext uri="{BB962C8B-B14F-4D97-AF65-F5344CB8AC3E}">
        <p14:creationId xmlns:p14="http://schemas.microsoft.com/office/powerpoint/2010/main" val="254549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1" fill="hold" nodeType="withEffect">
                                  <p:stCondLst>
                                    <p:cond delay="0"/>
                                  </p:stCondLst>
                                  <p:childTnLst>
                                    <p:anim calcmode="lin" valueType="num">
                                      <p:cBhvr additive="base">
                                        <p:cTn id="6" dur="500"/>
                                        <p:tgtEl>
                                          <p:spTgt spid="19"/>
                                        </p:tgtEl>
                                        <p:attrNameLst>
                                          <p:attrName>ppt_x</p:attrName>
                                        </p:attrNameLst>
                                      </p:cBhvr>
                                      <p:tavLst>
                                        <p:tav tm="0">
                                          <p:val>
                                            <p:strVal val="ppt_x"/>
                                          </p:val>
                                        </p:tav>
                                        <p:tav tm="100000">
                                          <p:val>
                                            <p:strVal val="ppt_x"/>
                                          </p:val>
                                        </p:tav>
                                      </p:tavLst>
                                    </p:anim>
                                    <p:anim calcmode="lin" valueType="num">
                                      <p:cBhvr additive="base">
                                        <p:cTn id="7" dur="500"/>
                                        <p:tgtEl>
                                          <p:spTgt spid="19"/>
                                        </p:tgtEl>
                                        <p:attrNameLst>
                                          <p:attrName>ppt_y</p:attrName>
                                        </p:attrNameLst>
                                      </p:cBhvr>
                                      <p:tavLst>
                                        <p:tav tm="0">
                                          <p:val>
                                            <p:strVal val="ppt_y"/>
                                          </p:val>
                                        </p:tav>
                                        <p:tav tm="100000">
                                          <p:val>
                                            <p:strVal val="0-ppt_h/2"/>
                                          </p:val>
                                        </p:tav>
                                      </p:tavLst>
                                    </p:anim>
                                    <p:set>
                                      <p:cBhvr>
                                        <p:cTn id="8" dur="1" fill="hold">
                                          <p:stCondLst>
                                            <p:cond delay="499"/>
                                          </p:stCondLst>
                                        </p:cTn>
                                        <p:tgtEl>
                                          <p:spTgt spid="1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736"/>
            <a:ext cx="9144000" cy="5143500"/>
          </a:xfrm>
          <a:prstGeom prst="rect">
            <a:avLst/>
          </a:prstGeom>
        </p:spPr>
      </p:pic>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4076700"/>
            <a:ext cx="9144000" cy="2781300"/>
          </a:xfrm>
          <a:prstGeom prst="rect">
            <a:avLst/>
          </a:prstGeom>
        </p:spPr>
      </p:pic>
      <p:pic>
        <p:nvPicPr>
          <p:cNvPr id="14" name="図 1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213156" y="2329053"/>
            <a:ext cx="2189938" cy="1328547"/>
          </a:xfrm>
          <a:prstGeom prst="rect">
            <a:avLst/>
          </a:prstGeom>
        </p:spPr>
      </p:pic>
      <p:grpSp>
        <p:nvGrpSpPr>
          <p:cNvPr id="15" name="グループ化 14"/>
          <p:cNvGrpSpPr/>
          <p:nvPr/>
        </p:nvGrpSpPr>
        <p:grpSpPr>
          <a:xfrm>
            <a:off x="3485127" y="-2453591"/>
            <a:ext cx="1431151" cy="5828442"/>
            <a:chOff x="7016109" y="-1119666"/>
            <a:chExt cx="1865981" cy="7599311"/>
          </a:xfrm>
        </p:grpSpPr>
        <p:sp>
          <p:nvSpPr>
            <p:cNvPr id="16" name="正方形/長方形 15"/>
            <p:cNvSpPr/>
            <p:nvPr/>
          </p:nvSpPr>
          <p:spPr>
            <a:xfrm>
              <a:off x="7697071" y="-1119666"/>
              <a:ext cx="504056" cy="6217012"/>
            </a:xfrm>
            <a:prstGeom prst="rect">
              <a:avLst/>
            </a:prstGeom>
            <a:gradFill flip="none" rotWithShape="1">
              <a:gsLst>
                <a:gs pos="0">
                  <a:schemeClr val="tx1">
                    <a:lumMod val="85000"/>
                    <a:lumOff val="15000"/>
                  </a:schemeClr>
                </a:gs>
                <a:gs pos="22000">
                  <a:schemeClr val="bg1"/>
                </a:gs>
                <a:gs pos="100000">
                  <a:schemeClr val="tx1">
                    <a:lumMod val="85000"/>
                    <a:lumOff val="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sz="2800" dirty="0">
                <a:solidFill>
                  <a:schemeClr val="tx1"/>
                </a:solidFill>
                <a:latin typeface="ヒラギノ丸ゴ ProN W4" pitchFamily="34" charset="-128"/>
                <a:ea typeface="ヒラギノ丸ゴ ProN W4" pitchFamily="34" charset="-128"/>
              </a:endParaRPr>
            </a:p>
          </p:txBody>
        </p:sp>
        <p:sp>
          <p:nvSpPr>
            <p:cNvPr id="17" name="アーチ 16"/>
            <p:cNvSpPr/>
            <p:nvPr/>
          </p:nvSpPr>
          <p:spPr>
            <a:xfrm>
              <a:off x="7016109" y="4682837"/>
              <a:ext cx="1865981" cy="1796808"/>
            </a:xfrm>
            <a:prstGeom prst="blockArc">
              <a:avLst/>
            </a:prstGeom>
            <a:solidFill>
              <a:schemeClr val="bg1">
                <a:lumMod val="6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游ゴシック" panose="020B0400000000000000" pitchFamily="50" charset="-128"/>
                <a:ea typeface="游ゴシック" panose="020B0400000000000000" pitchFamily="50" charset="-128"/>
              </a:endParaRPr>
            </a:p>
          </p:txBody>
        </p:sp>
        <p:sp>
          <p:nvSpPr>
            <p:cNvPr id="18" name="円/楕円 17"/>
            <p:cNvSpPr/>
            <p:nvPr/>
          </p:nvSpPr>
          <p:spPr>
            <a:xfrm>
              <a:off x="7769079" y="4720824"/>
              <a:ext cx="360040" cy="36004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grpSp>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3768" y="1917414"/>
            <a:ext cx="5726382" cy="2311688"/>
          </a:xfrm>
          <a:prstGeom prst="rect">
            <a:avLst/>
          </a:prstGeom>
        </p:spPr>
      </p:pic>
    </p:spTree>
    <p:extLst>
      <p:ext uri="{BB962C8B-B14F-4D97-AF65-F5344CB8AC3E}">
        <p14:creationId xmlns:p14="http://schemas.microsoft.com/office/powerpoint/2010/main" val="316834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1"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0-ppt_h/2"/>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736"/>
            <a:ext cx="9144000" cy="5143500"/>
          </a:xfrm>
          <a:prstGeom prst="rect">
            <a:avLst/>
          </a:prstGeom>
        </p:spPr>
      </p:pic>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4076700"/>
            <a:ext cx="9144000" cy="2781300"/>
          </a:xfrm>
          <a:prstGeom prst="rect">
            <a:avLst/>
          </a:prstGeom>
        </p:spPr>
      </p:pic>
      <p:grpSp>
        <p:nvGrpSpPr>
          <p:cNvPr id="2" name="グループ化 1"/>
          <p:cNvGrpSpPr/>
          <p:nvPr/>
        </p:nvGrpSpPr>
        <p:grpSpPr>
          <a:xfrm>
            <a:off x="2483768" y="1917414"/>
            <a:ext cx="5726382" cy="2311688"/>
            <a:chOff x="2483768" y="1917414"/>
            <a:chExt cx="5726382" cy="2311688"/>
          </a:xfrm>
        </p:grpSpPr>
        <p:pic>
          <p:nvPicPr>
            <p:cNvPr id="14" name="図 1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213156" y="2329053"/>
              <a:ext cx="2189938" cy="1328547"/>
            </a:xfrm>
            <a:prstGeom prst="rect">
              <a:avLst/>
            </a:prstGeom>
          </p:spPr>
        </p:pic>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3768" y="1917414"/>
              <a:ext cx="5726382" cy="2311688"/>
            </a:xfrm>
            <a:prstGeom prst="rect">
              <a:avLst/>
            </a:prstGeom>
          </p:spPr>
        </p:pic>
      </p:grpSp>
      <p:sp>
        <p:nvSpPr>
          <p:cNvPr id="11" name="タイトル 1"/>
          <p:cNvSpPr>
            <a:spLocks noGrp="1"/>
          </p:cNvSpPr>
          <p:nvPr>
            <p:ph type="title"/>
          </p:nvPr>
        </p:nvSpPr>
        <p:spPr>
          <a:xfrm>
            <a:off x="478160" y="697260"/>
            <a:ext cx="8589640" cy="1656184"/>
          </a:xfrm>
        </p:spPr>
        <p:txBody>
          <a:bodyPr>
            <a:noAutofit/>
          </a:bodyPr>
          <a:lstStyle/>
          <a:p>
            <a:r>
              <a:rPr kumimoji="1" lang="ja-JP" altLang="en-US" sz="5400" b="1" dirty="0">
                <a:solidFill>
                  <a:srgbClr val="FFFF00"/>
                </a:solidFill>
                <a:effectLst>
                  <a:glow rad="228600">
                    <a:schemeClr val="accent1">
                      <a:alpha val="40000"/>
                    </a:schemeClr>
                  </a:glow>
                  <a:outerShdw blurRad="38100" dist="38100" dir="2700000" algn="tl">
                    <a:schemeClr val="tx1">
                      <a:alpha val="43000"/>
                    </a:schemeClr>
                  </a:outerShdw>
                </a:effectLst>
                <a:ea typeface="游ゴシック" panose="020B0400000000000000" pitchFamily="50" charset="-128"/>
              </a:rPr>
              <a:t>沈む石の性質はそのまま</a:t>
            </a:r>
            <a:r>
              <a:rPr lang="ja-JP" altLang="en-US" sz="5400" b="1" dirty="0">
                <a:solidFill>
                  <a:srgbClr val="FFFF00"/>
                </a:solidFill>
                <a:effectLst>
                  <a:glow rad="228600">
                    <a:schemeClr val="accent1">
                      <a:alpha val="40000"/>
                    </a:schemeClr>
                  </a:glow>
                  <a:outerShdw blurRad="38100" dist="38100" dir="2700000" algn="tl">
                    <a:schemeClr val="tx1">
                      <a:alpha val="43000"/>
                    </a:schemeClr>
                  </a:outerShdw>
                </a:effectLst>
                <a:ea typeface="游ゴシック" panose="020B0400000000000000" pitchFamily="50" charset="-128"/>
              </a:rPr>
              <a:t>で</a:t>
            </a:r>
            <a:r>
              <a:rPr kumimoji="1" lang="en-US" altLang="ja-JP" sz="5400" b="1" dirty="0">
                <a:solidFill>
                  <a:srgbClr val="FFFF00"/>
                </a:solidFill>
                <a:effectLst>
                  <a:glow rad="228600">
                    <a:schemeClr val="accent1">
                      <a:alpha val="40000"/>
                    </a:schemeClr>
                  </a:glow>
                  <a:outerShdw blurRad="38100" dist="38100" dir="2700000" algn="tl">
                    <a:schemeClr val="tx1">
                      <a:alpha val="43000"/>
                    </a:schemeClr>
                  </a:outerShdw>
                </a:effectLst>
                <a:ea typeface="游ゴシック" panose="020B0400000000000000" pitchFamily="50" charset="-128"/>
              </a:rPr>
              <a:t/>
            </a:r>
            <a:br>
              <a:rPr kumimoji="1" lang="en-US" altLang="ja-JP" sz="5400" b="1" dirty="0">
                <a:solidFill>
                  <a:srgbClr val="FFFF00"/>
                </a:solidFill>
                <a:effectLst>
                  <a:glow rad="228600">
                    <a:schemeClr val="accent1">
                      <a:alpha val="40000"/>
                    </a:schemeClr>
                  </a:glow>
                  <a:outerShdw blurRad="38100" dist="38100" dir="2700000" algn="tl">
                    <a:schemeClr val="tx1">
                      <a:alpha val="43000"/>
                    </a:schemeClr>
                  </a:outerShdw>
                </a:effectLst>
                <a:ea typeface="游ゴシック" panose="020B0400000000000000" pitchFamily="50" charset="-128"/>
              </a:rPr>
            </a:br>
            <a:r>
              <a:rPr lang="ja-JP" altLang="en-US" sz="5400" b="1" dirty="0">
                <a:solidFill>
                  <a:srgbClr val="FFFF00"/>
                </a:solidFill>
                <a:effectLst>
                  <a:glow rad="228600">
                    <a:schemeClr val="accent1">
                      <a:alpha val="40000"/>
                    </a:schemeClr>
                  </a:glow>
                  <a:outerShdw blurRad="38100" dist="38100" dir="2700000" algn="tl">
                    <a:schemeClr val="tx1">
                      <a:alpha val="43000"/>
                    </a:schemeClr>
                  </a:outerShdw>
                </a:effectLst>
                <a:ea typeface="游ゴシック" panose="020B0400000000000000" pitchFamily="50" charset="-128"/>
              </a:rPr>
              <a:t>船の力によって運ばれる</a:t>
            </a:r>
            <a:endParaRPr kumimoji="1" lang="ja-JP" altLang="en-US" sz="5400" b="1" dirty="0">
              <a:solidFill>
                <a:srgbClr val="FFFF00"/>
              </a:solidFill>
              <a:effectLst>
                <a:glow rad="228600">
                  <a:schemeClr val="accent1">
                    <a:alpha val="40000"/>
                  </a:schemeClr>
                </a:glow>
                <a:outerShdw blurRad="38100" dist="38100" dir="2700000" algn="tl">
                  <a:schemeClr val="tx1">
                    <a:alpha val="43000"/>
                  </a:schemeClr>
                </a:outerShdw>
              </a:effectLst>
              <a:ea typeface="游ゴシック" panose="020B0400000000000000" pitchFamily="50" charset="-128"/>
            </a:endParaRPr>
          </a:p>
        </p:txBody>
      </p:sp>
      <p:sp>
        <p:nvSpPr>
          <p:cNvPr id="12" name="タイトル 1"/>
          <p:cNvSpPr txBox="1">
            <a:spLocks/>
          </p:cNvSpPr>
          <p:nvPr/>
        </p:nvSpPr>
        <p:spPr>
          <a:xfrm>
            <a:off x="-1016" y="4644347"/>
            <a:ext cx="9145016" cy="16561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66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愚かな凡夫が</a:t>
            </a:r>
            <a:endParaRPr lang="en-US" altLang="ja-JP" sz="66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endParaRPr>
          </a:p>
          <a:p>
            <a:r>
              <a:rPr lang="ja-JP" altLang="en-US" sz="66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凡夫のままで救われる</a:t>
            </a:r>
          </a:p>
        </p:txBody>
      </p:sp>
    </p:spTree>
    <p:extLst>
      <p:ext uri="{BB962C8B-B14F-4D97-AF65-F5344CB8AC3E}">
        <p14:creationId xmlns:p14="http://schemas.microsoft.com/office/powerpoint/2010/main" val="328636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8000"/>
                                        <p:tgtEl>
                                          <p:spTgt spid="2"/>
                                        </p:tgtEl>
                                        <p:attrNameLst>
                                          <p:attrName>ppt_x</p:attrName>
                                        </p:attrNameLst>
                                      </p:cBhvr>
                                      <p:tavLst>
                                        <p:tav tm="0">
                                          <p:val>
                                            <p:strVal val="ppt_x"/>
                                          </p:val>
                                        </p:tav>
                                        <p:tav tm="100000">
                                          <p:val>
                                            <p:strVal val="0-ppt_w/2"/>
                                          </p:val>
                                        </p:tav>
                                      </p:tavLst>
                                    </p:anim>
                                    <p:anim calcmode="lin" valueType="num">
                                      <p:cBhvr additive="base">
                                        <p:cTn id="7" dur="8000"/>
                                        <p:tgtEl>
                                          <p:spTgt spid="2"/>
                                        </p:tgtEl>
                                        <p:attrNameLst>
                                          <p:attrName>ppt_y</p:attrName>
                                        </p:attrNameLst>
                                      </p:cBhvr>
                                      <p:tavLst>
                                        <p:tav tm="0">
                                          <p:val>
                                            <p:strVal val="ppt_y"/>
                                          </p:val>
                                        </p:tav>
                                        <p:tav tm="100000">
                                          <p:val>
                                            <p:strVal val="ppt_y"/>
                                          </p:val>
                                        </p:tav>
                                      </p:tavLst>
                                    </p:anim>
                                    <p:set>
                                      <p:cBhvr>
                                        <p:cTn id="8" dur="1" fill="hold">
                                          <p:stCondLst>
                                            <p:cond delay="7999"/>
                                          </p:stCondLst>
                                        </p:cTn>
                                        <p:tgtEl>
                                          <p:spTgt spid="2"/>
                                        </p:tgtEl>
                                        <p:attrNameLst>
                                          <p:attrName>style.visibility</p:attrName>
                                        </p:attrNameLst>
                                      </p:cBhvr>
                                      <p:to>
                                        <p:strVal val="hidden"/>
                                      </p:to>
                                    </p:set>
                                  </p:childTnLst>
                                </p:cTn>
                              </p:par>
                              <p:par>
                                <p:cTn id="9" presetID="10" presetClass="entr" presetSubtype="0" fill="hold" grpId="0" nodeType="withEffect">
                                  <p:stCondLst>
                                    <p:cond delay="2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40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52736"/>
            <a:ext cx="9144000" cy="5143500"/>
          </a:xfrm>
          <a:prstGeom prst="rect">
            <a:avLst/>
          </a:prstGeom>
        </p:spPr>
      </p:pic>
      <p:pic>
        <p:nvPicPr>
          <p:cNvPr id="5" name="図 4"/>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0" y="4076700"/>
            <a:ext cx="9144000" cy="2781300"/>
          </a:xfrm>
          <a:prstGeom prst="rect">
            <a:avLst/>
          </a:prstGeom>
        </p:spPr>
      </p:pic>
      <p:grpSp>
        <p:nvGrpSpPr>
          <p:cNvPr id="6" name="グループ化 5"/>
          <p:cNvGrpSpPr/>
          <p:nvPr/>
        </p:nvGrpSpPr>
        <p:grpSpPr>
          <a:xfrm>
            <a:off x="2483768" y="1917414"/>
            <a:ext cx="5726382" cy="2311688"/>
            <a:chOff x="2483768" y="1917414"/>
            <a:chExt cx="5726382" cy="2311688"/>
          </a:xfrm>
        </p:grpSpPr>
        <p:pic>
          <p:nvPicPr>
            <p:cNvPr id="7" name="図 6"/>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213156" y="2329053"/>
              <a:ext cx="2189938" cy="1328547"/>
            </a:xfrm>
            <a:prstGeom prst="rect">
              <a:avLst/>
            </a:prstGeom>
          </p:spPr>
        </p:pic>
        <p:pic>
          <p:nvPicPr>
            <p:cNvPr id="8" name="図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83768" y="1917414"/>
              <a:ext cx="5726382" cy="2311688"/>
            </a:xfrm>
            <a:prstGeom prst="rect">
              <a:avLst/>
            </a:prstGeom>
          </p:spPr>
        </p:pic>
      </p:grpSp>
      <p:sp>
        <p:nvSpPr>
          <p:cNvPr id="10" name="下矢印吹き出し 9"/>
          <p:cNvSpPr/>
          <p:nvPr/>
        </p:nvSpPr>
        <p:spPr>
          <a:xfrm rot="18655918">
            <a:off x="756350" y="279905"/>
            <a:ext cx="2782486" cy="3275018"/>
          </a:xfrm>
          <a:prstGeom prst="downArrowCallout">
            <a:avLst>
              <a:gd name="adj1" fmla="val 14388"/>
              <a:gd name="adj2" fmla="val 14695"/>
              <a:gd name="adj3" fmla="val 17902"/>
              <a:gd name="adj4" fmla="val 7330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4000" b="1" dirty="0">
                <a:solidFill>
                  <a:schemeClr val="tx1"/>
                </a:solidFill>
                <a:latin typeface="游ゴシック" panose="020B0400000000000000" pitchFamily="50" charset="-128"/>
                <a:ea typeface="游ゴシック" panose="020B0400000000000000" pitchFamily="50" charset="-128"/>
              </a:rPr>
              <a:t>きっと</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貴重な</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宝石</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err="1">
                <a:solidFill>
                  <a:schemeClr val="tx1"/>
                </a:solidFill>
                <a:latin typeface="游ゴシック" panose="020B0400000000000000" pitchFamily="50" charset="-128"/>
                <a:ea typeface="游ゴシック" panose="020B0400000000000000" pitchFamily="50" charset="-128"/>
              </a:rPr>
              <a:t>なのだ</a:t>
            </a:r>
            <a:endParaRPr lang="en-US" altLang="ja-JP" sz="4000" b="1" dirty="0">
              <a:solidFill>
                <a:schemeClr val="tx1"/>
              </a:solidFill>
              <a:latin typeface="游ゴシック" panose="020B0400000000000000" pitchFamily="50" charset="-128"/>
              <a:ea typeface="游ゴシック" panose="020B0400000000000000" pitchFamily="50" charset="-128"/>
            </a:endParaRPr>
          </a:p>
        </p:txBody>
      </p:sp>
      <p:sp>
        <p:nvSpPr>
          <p:cNvPr id="12" name="左矢印吹き出し 11"/>
          <p:cNvSpPr/>
          <p:nvPr/>
        </p:nvSpPr>
        <p:spPr>
          <a:xfrm rot="20615721">
            <a:off x="4659324" y="548714"/>
            <a:ext cx="4140870" cy="2802127"/>
          </a:xfrm>
          <a:prstGeom prst="leftArrowCallout">
            <a:avLst>
              <a:gd name="adj1" fmla="val 12002"/>
              <a:gd name="adj2" fmla="val 17545"/>
              <a:gd name="adj3" fmla="val 18895"/>
              <a:gd name="adj4" fmla="val 6497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4000" b="1" dirty="0">
                <a:solidFill>
                  <a:schemeClr val="tx1"/>
                </a:solidFill>
                <a:latin typeface="游ゴシック" panose="020B0400000000000000" pitchFamily="50" charset="-128"/>
                <a:ea typeface="游ゴシック" panose="020B0400000000000000" pitchFamily="50" charset="-128"/>
              </a:rPr>
              <a:t>海が</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荒れたら</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沈むだろう</a:t>
            </a:r>
            <a:endParaRPr lang="en-US" altLang="ja-JP" sz="4000" b="1" dirty="0">
              <a:solidFill>
                <a:schemeClr val="tx1"/>
              </a:solidFill>
              <a:latin typeface="游ゴシック" panose="020B0400000000000000" pitchFamily="50" charset="-128"/>
              <a:ea typeface="游ゴシック" panose="020B0400000000000000" pitchFamily="50" charset="-128"/>
            </a:endParaRPr>
          </a:p>
        </p:txBody>
      </p:sp>
      <p:sp>
        <p:nvSpPr>
          <p:cNvPr id="9" name="正方形/長方形 8"/>
          <p:cNvSpPr/>
          <p:nvPr/>
        </p:nvSpPr>
        <p:spPr>
          <a:xfrm rot="19770951">
            <a:off x="515407" y="1517438"/>
            <a:ext cx="3264371" cy="864678"/>
          </a:xfrm>
          <a:prstGeom prst="rect">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latin typeface="ＤＨＰ特太ゴシック体" panose="020B0500000000000000" pitchFamily="50" charset="-128"/>
                <a:ea typeface="ＤＨＰ特太ゴシック体" panose="020B0500000000000000" pitchFamily="50" charset="-128"/>
              </a:rPr>
              <a:t>はからい</a:t>
            </a:r>
          </a:p>
        </p:txBody>
      </p:sp>
      <p:sp>
        <p:nvSpPr>
          <p:cNvPr id="16" name="正方形/長方形 15"/>
          <p:cNvSpPr/>
          <p:nvPr/>
        </p:nvSpPr>
        <p:spPr>
          <a:xfrm rot="527473">
            <a:off x="5602961" y="1884273"/>
            <a:ext cx="3264371" cy="864678"/>
          </a:xfrm>
          <a:prstGeom prst="rect">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latin typeface="ＤＨＰ特太ゴシック体" panose="020B0500000000000000" pitchFamily="50" charset="-128"/>
                <a:ea typeface="ＤＨＰ特太ゴシック体" panose="020B0500000000000000" pitchFamily="50" charset="-128"/>
              </a:rPr>
              <a:t>はからい</a:t>
            </a:r>
          </a:p>
        </p:txBody>
      </p:sp>
    </p:spTree>
    <p:custDataLst>
      <p:tags r:id="rId1"/>
    </p:custDataLst>
    <p:extLst>
      <p:ext uri="{BB962C8B-B14F-4D97-AF65-F5344CB8AC3E}">
        <p14:creationId xmlns:p14="http://schemas.microsoft.com/office/powerpoint/2010/main" val="289802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9" grpId="0" animBg="1"/>
      <p:bldP spid="16"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52736"/>
            <a:ext cx="9144000" cy="5143500"/>
          </a:xfrm>
          <a:prstGeom prst="rect">
            <a:avLst/>
          </a:prstGeom>
        </p:spPr>
      </p:pic>
      <p:pic>
        <p:nvPicPr>
          <p:cNvPr id="5" name="図 4"/>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0" y="4076700"/>
            <a:ext cx="9144000" cy="2781300"/>
          </a:xfrm>
          <a:prstGeom prst="rect">
            <a:avLst/>
          </a:prstGeom>
        </p:spPr>
      </p:pic>
      <p:grpSp>
        <p:nvGrpSpPr>
          <p:cNvPr id="6" name="グループ化 5"/>
          <p:cNvGrpSpPr/>
          <p:nvPr/>
        </p:nvGrpSpPr>
        <p:grpSpPr>
          <a:xfrm>
            <a:off x="2483768" y="1917414"/>
            <a:ext cx="5726382" cy="2311688"/>
            <a:chOff x="2483768" y="1917414"/>
            <a:chExt cx="5726382" cy="2311688"/>
          </a:xfrm>
        </p:grpSpPr>
        <p:pic>
          <p:nvPicPr>
            <p:cNvPr id="7" name="図 6"/>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213156" y="2329053"/>
              <a:ext cx="2189938" cy="1328547"/>
            </a:xfrm>
            <a:prstGeom prst="rect">
              <a:avLst/>
            </a:prstGeom>
          </p:spPr>
        </p:pic>
        <p:pic>
          <p:nvPicPr>
            <p:cNvPr id="8" name="図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83768" y="1917414"/>
              <a:ext cx="5726382" cy="2311688"/>
            </a:xfrm>
            <a:prstGeom prst="rect">
              <a:avLst/>
            </a:prstGeom>
          </p:spPr>
        </p:pic>
      </p:grpSp>
      <p:sp>
        <p:nvSpPr>
          <p:cNvPr id="15" name="タイトル 1"/>
          <p:cNvSpPr txBox="1">
            <a:spLocks/>
          </p:cNvSpPr>
          <p:nvPr/>
        </p:nvSpPr>
        <p:spPr>
          <a:xfrm>
            <a:off x="-1016" y="4644347"/>
            <a:ext cx="9145016" cy="16561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6600" b="1" dirty="0">
                <a:ln>
                  <a:solidFill>
                    <a:schemeClr val="bg1"/>
                  </a:solidFill>
                </a:ln>
                <a:solidFill>
                  <a:srgbClr val="FF0000"/>
                </a:solidFill>
                <a:effectLst>
                  <a:glow rad="228600">
                    <a:schemeClr val="bg1"/>
                  </a:glow>
                </a:effectLst>
                <a:latin typeface="游ゴシック" panose="020B0400000000000000" pitchFamily="50" charset="-128"/>
                <a:ea typeface="游ゴシック" panose="020B0400000000000000" pitchFamily="50" charset="-128"/>
              </a:rPr>
              <a:t>愚かな凡夫が</a:t>
            </a:r>
            <a:endParaRPr lang="en-US" altLang="ja-JP" sz="6600" b="1" dirty="0">
              <a:ln>
                <a:solidFill>
                  <a:schemeClr val="bg1"/>
                </a:solidFill>
              </a:ln>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a:p>
            <a:r>
              <a:rPr lang="ja-JP" altLang="en-US" sz="6600" b="1" dirty="0">
                <a:ln>
                  <a:solidFill>
                    <a:schemeClr val="bg1"/>
                  </a:solidFill>
                </a:ln>
                <a:solidFill>
                  <a:srgbClr val="FF0000"/>
                </a:solidFill>
                <a:effectLst>
                  <a:glow rad="228600">
                    <a:schemeClr val="bg1"/>
                  </a:glow>
                </a:effectLst>
                <a:latin typeface="游ゴシック" panose="020B0400000000000000" pitchFamily="50" charset="-128"/>
                <a:ea typeface="游ゴシック" panose="020B0400000000000000" pitchFamily="50" charset="-128"/>
              </a:rPr>
              <a:t>凡夫のままで救われる</a:t>
            </a:r>
          </a:p>
        </p:txBody>
      </p:sp>
      <p:grpSp>
        <p:nvGrpSpPr>
          <p:cNvPr id="2" name="グループ化 1"/>
          <p:cNvGrpSpPr/>
          <p:nvPr/>
        </p:nvGrpSpPr>
        <p:grpSpPr>
          <a:xfrm>
            <a:off x="510084" y="526171"/>
            <a:ext cx="3275018" cy="2782486"/>
            <a:chOff x="510084" y="526171"/>
            <a:chExt cx="3275018" cy="2782486"/>
          </a:xfrm>
        </p:grpSpPr>
        <p:sp>
          <p:nvSpPr>
            <p:cNvPr id="10" name="下矢印吹き出し 9"/>
            <p:cNvSpPr/>
            <p:nvPr/>
          </p:nvSpPr>
          <p:spPr>
            <a:xfrm rot="18655918">
              <a:off x="756350" y="279905"/>
              <a:ext cx="2782486" cy="3275018"/>
            </a:xfrm>
            <a:prstGeom prst="downArrowCallout">
              <a:avLst>
                <a:gd name="adj1" fmla="val 14388"/>
                <a:gd name="adj2" fmla="val 14695"/>
                <a:gd name="adj3" fmla="val 17902"/>
                <a:gd name="adj4" fmla="val 7330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4000" b="1" dirty="0">
                  <a:solidFill>
                    <a:schemeClr val="tx1"/>
                  </a:solidFill>
                  <a:latin typeface="游ゴシック" panose="020B0400000000000000" pitchFamily="50" charset="-128"/>
                  <a:ea typeface="游ゴシック" panose="020B0400000000000000" pitchFamily="50" charset="-128"/>
                </a:rPr>
                <a:t>きっと</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貴重な</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宝石</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err="1">
                  <a:solidFill>
                    <a:schemeClr val="tx1"/>
                  </a:solidFill>
                  <a:latin typeface="游ゴシック" panose="020B0400000000000000" pitchFamily="50" charset="-128"/>
                  <a:ea typeface="游ゴシック" panose="020B0400000000000000" pitchFamily="50" charset="-128"/>
                </a:rPr>
                <a:t>なのだ</a:t>
              </a:r>
              <a:endParaRPr lang="en-US" altLang="ja-JP" sz="4000" b="1" dirty="0">
                <a:solidFill>
                  <a:schemeClr val="tx1"/>
                </a:solidFill>
                <a:latin typeface="游ゴシック" panose="020B0400000000000000" pitchFamily="50" charset="-128"/>
                <a:ea typeface="游ゴシック" panose="020B0400000000000000" pitchFamily="50" charset="-128"/>
              </a:endParaRPr>
            </a:p>
          </p:txBody>
        </p:sp>
        <p:sp>
          <p:nvSpPr>
            <p:cNvPr id="9" name="正方形/長方形 8"/>
            <p:cNvSpPr/>
            <p:nvPr/>
          </p:nvSpPr>
          <p:spPr>
            <a:xfrm rot="19770951">
              <a:off x="515407" y="1517438"/>
              <a:ext cx="3264371" cy="864678"/>
            </a:xfrm>
            <a:prstGeom prst="rect">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latin typeface="ＤＨＰ特太ゴシック体" panose="020B0500000000000000" pitchFamily="50" charset="-128"/>
                  <a:ea typeface="ＤＨＰ特太ゴシック体" panose="020B0500000000000000" pitchFamily="50" charset="-128"/>
                </a:rPr>
                <a:t>はからい</a:t>
              </a:r>
            </a:p>
          </p:txBody>
        </p:sp>
      </p:grpSp>
      <p:grpSp>
        <p:nvGrpSpPr>
          <p:cNvPr id="3" name="グループ化 2"/>
          <p:cNvGrpSpPr/>
          <p:nvPr/>
        </p:nvGrpSpPr>
        <p:grpSpPr>
          <a:xfrm>
            <a:off x="4659324" y="548714"/>
            <a:ext cx="4208008" cy="2802127"/>
            <a:chOff x="4659324" y="548714"/>
            <a:chExt cx="4208008" cy="2802127"/>
          </a:xfrm>
        </p:grpSpPr>
        <p:sp>
          <p:nvSpPr>
            <p:cNvPr id="12" name="左矢印吹き出し 11"/>
            <p:cNvSpPr/>
            <p:nvPr/>
          </p:nvSpPr>
          <p:spPr>
            <a:xfrm rot="20615721">
              <a:off x="4659324" y="548714"/>
              <a:ext cx="4140870" cy="2802127"/>
            </a:xfrm>
            <a:prstGeom prst="leftArrowCallout">
              <a:avLst>
                <a:gd name="adj1" fmla="val 12002"/>
                <a:gd name="adj2" fmla="val 17545"/>
                <a:gd name="adj3" fmla="val 18895"/>
                <a:gd name="adj4" fmla="val 6497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4000" b="1" dirty="0">
                  <a:solidFill>
                    <a:schemeClr val="tx1"/>
                  </a:solidFill>
                  <a:latin typeface="游ゴシック" panose="020B0400000000000000" pitchFamily="50" charset="-128"/>
                  <a:ea typeface="游ゴシック" panose="020B0400000000000000" pitchFamily="50" charset="-128"/>
                </a:rPr>
                <a:t>海が</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荒れたら</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沈むだろう</a:t>
              </a:r>
              <a:endParaRPr lang="en-US" altLang="ja-JP" sz="4000" b="1" dirty="0">
                <a:solidFill>
                  <a:schemeClr val="tx1"/>
                </a:solidFill>
                <a:latin typeface="游ゴシック" panose="020B0400000000000000" pitchFamily="50" charset="-128"/>
                <a:ea typeface="游ゴシック" panose="020B0400000000000000" pitchFamily="50" charset="-128"/>
              </a:endParaRPr>
            </a:p>
          </p:txBody>
        </p:sp>
        <p:sp>
          <p:nvSpPr>
            <p:cNvPr id="16" name="正方形/長方形 15"/>
            <p:cNvSpPr/>
            <p:nvPr/>
          </p:nvSpPr>
          <p:spPr>
            <a:xfrm rot="527473">
              <a:off x="5602961" y="1884273"/>
              <a:ext cx="3264371" cy="864678"/>
            </a:xfrm>
            <a:prstGeom prst="rect">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latin typeface="ＤＨＰ特太ゴシック体" panose="020B0500000000000000" pitchFamily="50" charset="-128"/>
                  <a:ea typeface="ＤＨＰ特太ゴシック体" panose="020B0500000000000000" pitchFamily="50" charset="-128"/>
                </a:rPr>
                <a:t>はからい</a:t>
              </a:r>
            </a:p>
          </p:txBody>
        </p:sp>
      </p:grpSp>
      <p:sp>
        <p:nvSpPr>
          <p:cNvPr id="14" name="タイトル 1"/>
          <p:cNvSpPr txBox="1">
            <a:spLocks/>
          </p:cNvSpPr>
          <p:nvPr/>
        </p:nvSpPr>
        <p:spPr>
          <a:xfrm>
            <a:off x="37084" y="323850"/>
            <a:ext cx="9145016" cy="6419849"/>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38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無　義</a:t>
            </a:r>
            <a:endParaRPr lang="en-US" altLang="ja-JP" sz="138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61145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par>
                                <p:cTn id="7" presetID="2" presetClass="exit" presetSubtype="9" fill="hold" nodeType="withEffect">
                                  <p:stCondLst>
                                    <p:cond delay="0"/>
                                  </p:stCondLst>
                                  <p:childTnLst>
                                    <p:anim calcmode="lin" valueType="num">
                                      <p:cBhvr additive="base">
                                        <p:cTn id="8" dur="500"/>
                                        <p:tgtEl>
                                          <p:spTgt spid="2"/>
                                        </p:tgtEl>
                                        <p:attrNameLst>
                                          <p:attrName>ppt_x</p:attrName>
                                        </p:attrNameLst>
                                      </p:cBhvr>
                                      <p:tavLst>
                                        <p:tav tm="0">
                                          <p:val>
                                            <p:strVal val="ppt_x"/>
                                          </p:val>
                                        </p:tav>
                                        <p:tav tm="100000">
                                          <p:val>
                                            <p:strVal val="0-ppt_w/2"/>
                                          </p:val>
                                        </p:tav>
                                      </p:tavLst>
                                    </p:anim>
                                    <p:anim calcmode="lin" valueType="num">
                                      <p:cBhvr additive="base">
                                        <p:cTn id="9" dur="500"/>
                                        <p:tgtEl>
                                          <p:spTgt spid="2"/>
                                        </p:tgtEl>
                                        <p:attrNameLst>
                                          <p:attrName>ppt_y</p:attrName>
                                        </p:attrNameLst>
                                      </p:cBhvr>
                                      <p:tavLst>
                                        <p:tav tm="0">
                                          <p:val>
                                            <p:strVal val="ppt_y"/>
                                          </p:val>
                                        </p:tav>
                                        <p:tav tm="100000">
                                          <p:val>
                                            <p:strVal val="0-ppt_h/2"/>
                                          </p:val>
                                        </p:tav>
                                      </p:tavLst>
                                    </p:anim>
                                    <p:set>
                                      <p:cBhvr>
                                        <p:cTn id="10" dur="1" fill="hold">
                                          <p:stCondLst>
                                            <p:cond delay="4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3"/>
                                        </p:tgtEl>
                                        <p:attrNameLst>
                                          <p:attrName>r</p:attrName>
                                        </p:attrNameLst>
                                      </p:cBhvr>
                                    </p:animRot>
                                  </p:childTnLst>
                                </p:cTn>
                              </p:par>
                              <p:par>
                                <p:cTn id="15" presetID="2" presetClass="exit" presetSubtype="3" fill="hold" nodeType="withEffect">
                                  <p:stCondLst>
                                    <p:cond delay="0"/>
                                  </p:stCondLst>
                                  <p:childTnLst>
                                    <p:anim calcmode="lin" valueType="num">
                                      <p:cBhvr additive="base">
                                        <p:cTn id="16" dur="500"/>
                                        <p:tgtEl>
                                          <p:spTgt spid="3"/>
                                        </p:tgtEl>
                                        <p:attrNameLst>
                                          <p:attrName>ppt_x</p:attrName>
                                        </p:attrNameLst>
                                      </p:cBhvr>
                                      <p:tavLst>
                                        <p:tav tm="0">
                                          <p:val>
                                            <p:strVal val="ppt_x"/>
                                          </p:val>
                                        </p:tav>
                                        <p:tav tm="100000">
                                          <p:val>
                                            <p:strVal val="1+ppt_w/2"/>
                                          </p:val>
                                        </p:tav>
                                      </p:tavLst>
                                    </p:anim>
                                    <p:anim calcmode="lin" valueType="num">
                                      <p:cBhvr additive="base">
                                        <p:cTn id="17" dur="500"/>
                                        <p:tgtEl>
                                          <p:spTgt spid="3"/>
                                        </p:tgtEl>
                                        <p:attrNameLst>
                                          <p:attrName>ppt_y</p:attrName>
                                        </p:attrNameLst>
                                      </p:cBhvr>
                                      <p:tavLst>
                                        <p:tav tm="0">
                                          <p:val>
                                            <p:strVal val="ppt_y"/>
                                          </p:val>
                                        </p:tav>
                                        <p:tav tm="100000">
                                          <p:val>
                                            <p:strVal val="0-ppt_h/2"/>
                                          </p:val>
                                        </p:tav>
                                      </p:tavLst>
                                    </p:anim>
                                    <p:set>
                                      <p:cBhvr>
                                        <p:cTn id="18" dur="1" fill="hold">
                                          <p:stCondLst>
                                            <p:cond delay="49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2" presetClass="exit" presetSubtype="8" fill="hold" nodeType="withEffect">
                                  <p:stCondLst>
                                    <p:cond delay="750"/>
                                  </p:stCondLst>
                                  <p:childTnLst>
                                    <p:anim calcmode="lin" valueType="num">
                                      <p:cBhvr additive="base">
                                        <p:cTn id="30" dur="7000"/>
                                        <p:tgtEl>
                                          <p:spTgt spid="6"/>
                                        </p:tgtEl>
                                        <p:attrNameLst>
                                          <p:attrName>ppt_x</p:attrName>
                                        </p:attrNameLst>
                                      </p:cBhvr>
                                      <p:tavLst>
                                        <p:tav tm="0">
                                          <p:val>
                                            <p:strVal val="ppt_x"/>
                                          </p:val>
                                        </p:tav>
                                        <p:tav tm="100000">
                                          <p:val>
                                            <p:strVal val="0-ppt_w/2"/>
                                          </p:val>
                                        </p:tav>
                                      </p:tavLst>
                                    </p:anim>
                                    <p:anim calcmode="lin" valueType="num">
                                      <p:cBhvr additive="base">
                                        <p:cTn id="31" dur="7000"/>
                                        <p:tgtEl>
                                          <p:spTgt spid="6"/>
                                        </p:tgtEl>
                                        <p:attrNameLst>
                                          <p:attrName>ppt_y</p:attrName>
                                        </p:attrNameLst>
                                      </p:cBhvr>
                                      <p:tavLst>
                                        <p:tav tm="0">
                                          <p:val>
                                            <p:strVal val="ppt_y"/>
                                          </p:val>
                                        </p:tav>
                                        <p:tav tm="100000">
                                          <p:val>
                                            <p:strVal val="ppt_y"/>
                                          </p:val>
                                        </p:tav>
                                      </p:tavLst>
                                    </p:anim>
                                    <p:set>
                                      <p:cBhvr>
                                        <p:cTn id="32" dur="1" fill="hold">
                                          <p:stCondLst>
                                            <p:cond delay="6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タイトル 1"/>
          <p:cNvSpPr txBox="1">
            <a:spLocks/>
          </p:cNvSpPr>
          <p:nvPr/>
        </p:nvSpPr>
        <p:spPr>
          <a:xfrm>
            <a:off x="-1016" y="323849"/>
            <a:ext cx="9145016" cy="6419849"/>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38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無　義</a:t>
            </a:r>
            <a:endParaRPr lang="en-US" altLang="ja-JP" sz="138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endParaRPr>
          </a:p>
          <a:p>
            <a:endParaRPr lang="en-US" altLang="ja-JP" sz="115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endParaRPr>
          </a:p>
          <a:p>
            <a:r>
              <a:rPr lang="ja-JP" altLang="en-US" sz="80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真実の信心</a:t>
            </a:r>
            <a:endParaRPr lang="en-US" altLang="ja-JP" sz="80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endParaRPr>
          </a:p>
          <a:p>
            <a:r>
              <a:rPr lang="ja-JP" altLang="en-US" sz="80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（真信）</a:t>
            </a:r>
            <a:endParaRPr lang="en-US" altLang="ja-JP" sz="80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590550" y="2197863"/>
            <a:ext cx="8362950" cy="1877437"/>
          </a:xfrm>
          <a:prstGeom prst="rect">
            <a:avLst/>
          </a:prstGeom>
          <a:noFill/>
        </p:spPr>
        <p:txBody>
          <a:bodyPr wrap="square" rtlCol="0">
            <a:spAutoFit/>
          </a:bodyPr>
          <a:lstStyle/>
          <a:p>
            <a:pPr algn="ctr"/>
            <a:r>
              <a:rPr lang="ja-JP" altLang="en-US" sz="5800" b="1" dirty="0">
                <a:solidFill>
                  <a:schemeClr val="bg1"/>
                </a:solidFill>
                <a:latin typeface="游ゴシック" panose="020B0400000000000000" pitchFamily="50" charset="-128"/>
                <a:ea typeface="游ゴシック" panose="020B0400000000000000" pitchFamily="50" charset="-128"/>
              </a:rPr>
              <a:t>唯円が最も伝えたかった</a:t>
            </a:r>
            <a:endParaRPr lang="en-US" altLang="ja-JP" sz="5800" b="1" dirty="0">
              <a:solidFill>
                <a:schemeClr val="bg1"/>
              </a:solidFill>
              <a:latin typeface="游ゴシック" panose="020B0400000000000000" pitchFamily="50" charset="-128"/>
              <a:ea typeface="游ゴシック" panose="020B0400000000000000" pitchFamily="50" charset="-128"/>
            </a:endParaRPr>
          </a:p>
          <a:p>
            <a:pPr algn="ctr"/>
            <a:r>
              <a:rPr lang="en-US" altLang="ja-JP" sz="5800" b="1" dirty="0">
                <a:solidFill>
                  <a:schemeClr val="bg1"/>
                </a:solidFill>
                <a:latin typeface="游ゴシック" panose="020B0400000000000000" pitchFamily="50" charset="-128"/>
                <a:ea typeface="游ゴシック" panose="020B0400000000000000" pitchFamily="50" charset="-128"/>
              </a:rPr>
              <a:t>『</a:t>
            </a:r>
            <a:r>
              <a:rPr lang="ja-JP" altLang="en-US" sz="5800" b="1" dirty="0">
                <a:solidFill>
                  <a:schemeClr val="bg1"/>
                </a:solidFill>
                <a:latin typeface="游ゴシック" panose="020B0400000000000000" pitchFamily="50" charset="-128"/>
                <a:ea typeface="游ゴシック" panose="020B0400000000000000" pitchFamily="50" charset="-128"/>
              </a:rPr>
              <a:t>歎異抄</a:t>
            </a:r>
            <a:r>
              <a:rPr lang="en-US" altLang="ja-JP" sz="5800" b="1" dirty="0">
                <a:solidFill>
                  <a:schemeClr val="bg1"/>
                </a:solidFill>
                <a:latin typeface="游ゴシック" panose="020B0400000000000000" pitchFamily="50" charset="-128"/>
                <a:ea typeface="游ゴシック" panose="020B0400000000000000" pitchFamily="50" charset="-128"/>
              </a:rPr>
              <a:t>』</a:t>
            </a:r>
            <a:r>
              <a:rPr lang="ja-JP" altLang="en-US" sz="5800" b="1" dirty="0">
                <a:solidFill>
                  <a:schemeClr val="bg1"/>
                </a:solidFill>
                <a:latin typeface="游ゴシック" panose="020B0400000000000000" pitchFamily="50" charset="-128"/>
                <a:ea typeface="游ゴシック" panose="020B0400000000000000" pitchFamily="50" charset="-128"/>
              </a:rPr>
              <a:t>の要</a:t>
            </a:r>
            <a:endParaRPr lang="en-US" altLang="ja-JP" sz="5800" b="1" dirty="0">
              <a:solidFill>
                <a:schemeClr val="bg1"/>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13313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500"/>
                                        <p:tgtEl>
                                          <p:spTgt spid="14">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3" end="3"/>
                                            </p:txEl>
                                          </p:spTgt>
                                        </p:tgtEl>
                                        <p:attrNameLst>
                                          <p:attrName>style.visibility</p:attrName>
                                        </p:attrNameLst>
                                      </p:cBhvr>
                                      <p:to>
                                        <p:strVal val="visible"/>
                                      </p:to>
                                    </p:set>
                                    <p:animEffect transition="in" filter="fade">
                                      <p:cBhvr>
                                        <p:cTn id="10" dur="500"/>
                                        <p:tgtEl>
                                          <p:spTgt spid="1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9"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715666"/>
            <a:ext cx="8614895" cy="5085184"/>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prstClr val="black"/>
                </a:solidFill>
                <a:latin typeface="游ゴシック" panose="020B0400000000000000" pitchFamily="50" charset="-128"/>
                <a:ea typeface="游ゴシック" panose="020B0400000000000000" pitchFamily="50" charset="-128"/>
              </a:rPr>
              <a:t>☆「無義」の「義」は、</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「自力のはからい」であり、</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念仏の教えを自分勝手に</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理解することである。</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☆「不可称不可説不可思議」とは、</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念仏の教えが</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私たちの知識・常識を</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超えていることを表している。</a:t>
            </a:r>
            <a:endParaRPr lang="en-US" altLang="ja-JP" sz="4000" b="1" dirty="0">
              <a:solidFill>
                <a:prstClr val="black"/>
              </a:solidFill>
              <a:latin typeface="游ゴシック" panose="020B0400000000000000" pitchFamily="50" charset="-128"/>
              <a:ea typeface="游ゴシック" panose="020B0400000000000000" pitchFamily="50" charset="-128"/>
            </a:endParaRPr>
          </a:p>
        </p:txBody>
      </p:sp>
      <p:sp>
        <p:nvSpPr>
          <p:cNvPr id="7" name="横巻き 6"/>
          <p:cNvSpPr/>
          <p:nvPr/>
        </p:nvSpPr>
        <p:spPr>
          <a:xfrm>
            <a:off x="251519" y="163528"/>
            <a:ext cx="6048673" cy="151216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latin typeface="游ゴシック" panose="020B0400000000000000" pitchFamily="50" charset="-128"/>
                <a:ea typeface="游ゴシック" panose="020B0400000000000000" pitchFamily="50" charset="-128"/>
              </a:rPr>
              <a:t>ここまでのポイント</a:t>
            </a:r>
          </a:p>
        </p:txBody>
      </p:sp>
    </p:spTree>
    <p:custDataLst>
      <p:tags r:id="rId1"/>
    </p:custDataLst>
    <p:extLst>
      <p:ext uri="{BB962C8B-B14F-4D97-AF65-F5344CB8AC3E}">
        <p14:creationId xmlns:p14="http://schemas.microsoft.com/office/powerpoint/2010/main" val="154204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675696"/>
            <a:ext cx="8614895" cy="5069878"/>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prstClr val="black"/>
                </a:solidFill>
                <a:latin typeface="游ゴシック" panose="020B0400000000000000" pitchFamily="50" charset="-128"/>
                <a:ea typeface="游ゴシック" panose="020B0400000000000000" pitchFamily="50" charset="-128"/>
              </a:rPr>
              <a:t>☆念仏の教えを自分勝手に</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理解するところに</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親鸞聖人の教えとは異なる</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誤った理解が生じる。</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☆「無義」とは、はからいなき信心</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（真実の信心）であり、</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これこそ唯円が最も伝えたかった</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a:t>
            </a:r>
            <a:r>
              <a:rPr lang="en-US" altLang="ja-JP" sz="4000" b="1" dirty="0">
                <a:solidFill>
                  <a:prstClr val="black"/>
                </a:solidFill>
                <a:latin typeface="游ゴシック" panose="020B0400000000000000" pitchFamily="50" charset="-128"/>
                <a:ea typeface="游ゴシック" panose="020B0400000000000000" pitchFamily="50" charset="-128"/>
              </a:rPr>
              <a:t>『</a:t>
            </a:r>
            <a:r>
              <a:rPr lang="ja-JP" altLang="en-US" sz="4000" b="1" dirty="0">
                <a:solidFill>
                  <a:prstClr val="black"/>
                </a:solidFill>
                <a:latin typeface="游ゴシック" panose="020B0400000000000000" pitchFamily="50" charset="-128"/>
                <a:ea typeface="游ゴシック" panose="020B0400000000000000" pitchFamily="50" charset="-128"/>
              </a:rPr>
              <a:t>歎異抄</a:t>
            </a:r>
            <a:r>
              <a:rPr lang="en-US" altLang="ja-JP" sz="4000" b="1" dirty="0">
                <a:solidFill>
                  <a:prstClr val="black"/>
                </a:solidFill>
                <a:latin typeface="游ゴシック" panose="020B0400000000000000" pitchFamily="50" charset="-128"/>
                <a:ea typeface="游ゴシック" panose="020B0400000000000000" pitchFamily="50" charset="-128"/>
              </a:rPr>
              <a:t>』</a:t>
            </a:r>
            <a:r>
              <a:rPr lang="ja-JP" altLang="en-US" sz="4000" b="1" dirty="0">
                <a:solidFill>
                  <a:prstClr val="black"/>
                </a:solidFill>
                <a:latin typeface="游ゴシック" panose="020B0400000000000000" pitchFamily="50" charset="-128"/>
                <a:ea typeface="游ゴシック" panose="020B0400000000000000" pitchFamily="50" charset="-128"/>
              </a:rPr>
              <a:t>の要である。</a:t>
            </a:r>
            <a:endParaRPr lang="en-US" altLang="ja-JP" sz="4000" b="1" dirty="0">
              <a:solidFill>
                <a:prstClr val="black"/>
              </a:solidFill>
              <a:latin typeface="游ゴシック" panose="020B0400000000000000" pitchFamily="50" charset="-128"/>
              <a:ea typeface="游ゴシック" panose="020B0400000000000000" pitchFamily="50" charset="-128"/>
            </a:endParaRPr>
          </a:p>
        </p:txBody>
      </p:sp>
      <p:sp>
        <p:nvSpPr>
          <p:cNvPr id="7" name="横巻き 6"/>
          <p:cNvSpPr/>
          <p:nvPr/>
        </p:nvSpPr>
        <p:spPr>
          <a:xfrm>
            <a:off x="251519" y="163528"/>
            <a:ext cx="6048673" cy="151216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latin typeface="游ゴシック" panose="020B0400000000000000" pitchFamily="50" charset="-128"/>
                <a:ea typeface="游ゴシック" panose="020B0400000000000000" pitchFamily="50" charset="-128"/>
              </a:rPr>
              <a:t>ここまでのポイント</a:t>
            </a:r>
          </a:p>
        </p:txBody>
      </p:sp>
    </p:spTree>
    <p:custDataLst>
      <p:tags r:id="rId1"/>
    </p:custDataLst>
    <p:extLst>
      <p:ext uri="{BB962C8B-B14F-4D97-AF65-F5344CB8AC3E}">
        <p14:creationId xmlns:p14="http://schemas.microsoft.com/office/powerpoint/2010/main" val="154204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34" y="-819472"/>
            <a:ext cx="9291534" cy="8029484"/>
          </a:xfrm>
          <a:prstGeom prst="rect">
            <a:avLst/>
          </a:prstGeom>
        </p:spPr>
      </p:pic>
      <p:sp>
        <p:nvSpPr>
          <p:cNvPr id="12" name="コンテンツ プレースホルダー 2"/>
          <p:cNvSpPr txBox="1">
            <a:spLocks/>
          </p:cNvSpPr>
          <p:nvPr/>
        </p:nvSpPr>
        <p:spPr>
          <a:xfrm>
            <a:off x="3203849" y="622350"/>
            <a:ext cx="5472608" cy="936104"/>
          </a:xfrm>
          <a:prstGeom prst="rect">
            <a:avLst/>
          </a:prstGeom>
          <a:solidFill>
            <a:schemeClr val="bg1"/>
          </a:solidFill>
        </p:spPr>
        <p:txBody>
          <a:bodyPr vert="horz" lIns="91440" tIns="10800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5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5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親鸞聖人８４歳 </a:t>
            </a:r>
            <a:endParaRPr kumimoji="1" lang="en-US" altLang="ja-JP" sz="5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
        <p:nvSpPr>
          <p:cNvPr id="13" name="コンテンツ プレースホルダー 2"/>
          <p:cNvSpPr txBox="1">
            <a:spLocks/>
          </p:cNvSpPr>
          <p:nvPr/>
        </p:nvSpPr>
        <p:spPr>
          <a:xfrm>
            <a:off x="4572000" y="4872483"/>
            <a:ext cx="3959217" cy="936104"/>
          </a:xfrm>
          <a:prstGeom prst="rect">
            <a:avLst/>
          </a:prstGeom>
          <a:solidFill>
            <a:schemeClr val="bg1"/>
          </a:solidFill>
        </p:spPr>
        <p:txBody>
          <a:bodyPr vert="horz" lIns="0" tIns="108000" rIns="14400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5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5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唯円３５歳 </a:t>
            </a:r>
            <a:endParaRPr kumimoji="1" lang="en-US" altLang="ja-JP" sz="5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Tree>
    <p:custDataLst>
      <p:tags r:id="rId1"/>
    </p:custDataLst>
    <p:extLst>
      <p:ext uri="{BB962C8B-B14F-4D97-AF65-F5344CB8AC3E}">
        <p14:creationId xmlns:p14="http://schemas.microsoft.com/office/powerpoint/2010/main" val="333252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772816"/>
            <a:ext cx="8614895" cy="4851539"/>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prstClr val="black"/>
                </a:solidFill>
                <a:latin typeface="游ゴシック" panose="020B0400000000000000" pitchFamily="50" charset="-128"/>
                <a:ea typeface="游ゴシック" panose="020B0400000000000000" pitchFamily="50" charset="-128"/>
              </a:rPr>
              <a:t>☆阿弥陀仏の大慈悲心は、</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煩悩を抱えた私たち凡夫に</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一方的にそそがれている。</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その阿弥陀仏の大慈悲心を</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はからいなく受けとることが、</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浄土真宗の教えにおいて</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もっとも大切なことである。</a:t>
            </a:r>
            <a:endParaRPr lang="en-US" altLang="ja-JP" sz="4000" b="1" dirty="0">
              <a:solidFill>
                <a:prstClr val="black"/>
              </a:solidFill>
              <a:latin typeface="游ゴシック" panose="020B0400000000000000" pitchFamily="50" charset="-128"/>
              <a:ea typeface="游ゴシック" panose="020B0400000000000000" pitchFamily="50" charset="-128"/>
            </a:endParaRPr>
          </a:p>
        </p:txBody>
      </p:sp>
      <p:sp>
        <p:nvSpPr>
          <p:cNvPr id="7" name="横巻き 6"/>
          <p:cNvSpPr/>
          <p:nvPr/>
        </p:nvSpPr>
        <p:spPr>
          <a:xfrm>
            <a:off x="251519" y="163528"/>
            <a:ext cx="6048673" cy="1512168"/>
          </a:xfrm>
          <a:prstGeom prst="horizontalScroll">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b="1" dirty="0">
                <a:solidFill>
                  <a:prstClr val="black"/>
                </a:solidFill>
                <a:latin typeface="游ゴシック" panose="020B0400000000000000" pitchFamily="50" charset="-128"/>
                <a:ea typeface="游ゴシック" panose="020B0400000000000000" pitchFamily="50" charset="-128"/>
              </a:rPr>
              <a:t>まとめ</a:t>
            </a:r>
          </a:p>
        </p:txBody>
      </p:sp>
    </p:spTree>
    <p:custDataLst>
      <p:tags r:id="rId1"/>
    </p:custDataLst>
    <p:extLst>
      <p:ext uri="{BB962C8B-B14F-4D97-AF65-F5344CB8AC3E}">
        <p14:creationId xmlns:p14="http://schemas.microsoft.com/office/powerpoint/2010/main" val="168479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312" y="-171400"/>
            <a:ext cx="7043908" cy="3952335"/>
          </a:xfrm>
          <a:prstGeom prst="rect">
            <a:avLst/>
          </a:prstGeom>
          <a:effectLst>
            <a:softEdge rad="127000"/>
          </a:effectLst>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5776" y="3212976"/>
            <a:ext cx="6698142" cy="3789040"/>
          </a:xfrm>
          <a:prstGeom prst="rect">
            <a:avLst/>
          </a:prstGeom>
          <a:effectLst>
            <a:softEdge rad="127000"/>
          </a:effectLst>
        </p:spPr>
      </p:pic>
      <p:sp>
        <p:nvSpPr>
          <p:cNvPr id="8" name="正方形/長方形 7">
            <a:extLst>
              <a:ext uri="{FF2B5EF4-FFF2-40B4-BE49-F238E27FC236}">
                <a16:creationId xmlns:a16="http://schemas.microsoft.com/office/drawing/2014/main" xmlns="" id="{613C0914-EB1A-413B-B75A-370CB4D20808}"/>
              </a:ext>
            </a:extLst>
          </p:cNvPr>
          <p:cNvSpPr/>
          <p:nvPr/>
        </p:nvSpPr>
        <p:spPr>
          <a:xfrm>
            <a:off x="655096" y="1827986"/>
            <a:ext cx="8453678" cy="3562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r>
              <a:rPr kumimoji="1" lang="ja-JP" altLang="en-US" sz="6000" b="1" dirty="0">
                <a:solidFill>
                  <a:srgbClr val="FF0000"/>
                </a:solidFill>
                <a:effectLst>
                  <a:glow rad="190500">
                    <a:schemeClr val="bg1"/>
                  </a:glow>
                </a:effectLst>
                <a:ea typeface="游ゴシック" panose="020B0400000000000000" pitchFamily="50" charset="-128"/>
              </a:rPr>
              <a:t>唯円とは、</a:t>
            </a:r>
            <a:endParaRPr kumimoji="1" lang="en-US" altLang="ja-JP" sz="6000" b="1" dirty="0">
              <a:solidFill>
                <a:srgbClr val="FF0000"/>
              </a:solidFill>
              <a:effectLst>
                <a:glow rad="190500">
                  <a:schemeClr val="bg1"/>
                </a:glow>
              </a:effectLst>
              <a:ea typeface="游ゴシック" panose="020B0400000000000000" pitchFamily="50" charset="-128"/>
            </a:endParaRPr>
          </a:p>
          <a:p>
            <a:pPr algn="ctr"/>
            <a:r>
              <a:rPr kumimoji="1" lang="ja-JP" altLang="en-US" sz="6000" b="1" dirty="0">
                <a:solidFill>
                  <a:srgbClr val="FF0000"/>
                </a:solidFill>
                <a:effectLst>
                  <a:glow rad="190500">
                    <a:schemeClr val="bg1"/>
                  </a:glow>
                </a:effectLst>
                <a:ea typeface="游ゴシック" panose="020B0400000000000000" pitchFamily="50" charset="-128"/>
              </a:rPr>
              <a:t>信仰に悩み、</a:t>
            </a:r>
            <a:endParaRPr kumimoji="1" lang="en-US" altLang="ja-JP" sz="6000" b="1" dirty="0">
              <a:solidFill>
                <a:srgbClr val="FF0000"/>
              </a:solidFill>
              <a:effectLst>
                <a:glow rad="190500">
                  <a:schemeClr val="bg1"/>
                </a:glow>
              </a:effectLst>
              <a:ea typeface="游ゴシック" panose="020B0400000000000000" pitchFamily="50" charset="-128"/>
            </a:endParaRPr>
          </a:p>
          <a:p>
            <a:pPr algn="ctr"/>
            <a:r>
              <a:rPr kumimoji="1" lang="ja-JP" altLang="en-US" sz="6000" b="1" dirty="0">
                <a:solidFill>
                  <a:srgbClr val="FF0000"/>
                </a:solidFill>
                <a:effectLst>
                  <a:glow rad="190500">
                    <a:schemeClr val="bg1"/>
                  </a:glow>
                </a:effectLst>
                <a:ea typeface="游ゴシック" panose="020B0400000000000000" pitchFamily="50" charset="-128"/>
              </a:rPr>
              <a:t>命をかけて</a:t>
            </a:r>
            <a:r>
              <a:rPr lang="ja-JP" altLang="en-US" sz="6000" b="1" dirty="0">
                <a:solidFill>
                  <a:srgbClr val="FF0000"/>
                </a:solidFill>
                <a:effectLst>
                  <a:glow rad="190500">
                    <a:schemeClr val="bg1"/>
                  </a:glow>
                </a:effectLst>
                <a:ea typeface="游ゴシック" panose="020B0400000000000000" pitchFamily="50" charset="-128"/>
              </a:rPr>
              <a:t>教え</a:t>
            </a:r>
            <a:r>
              <a:rPr kumimoji="1" lang="ja-JP" altLang="en-US" sz="6000" b="1" dirty="0">
                <a:solidFill>
                  <a:srgbClr val="FF0000"/>
                </a:solidFill>
                <a:effectLst>
                  <a:glow rad="190500">
                    <a:schemeClr val="bg1"/>
                  </a:glow>
                </a:effectLst>
                <a:ea typeface="游ゴシック" panose="020B0400000000000000" pitchFamily="50" charset="-128"/>
              </a:rPr>
              <a:t>を</a:t>
            </a:r>
            <a:endParaRPr kumimoji="1" lang="en-US" altLang="ja-JP" sz="6000" b="1" dirty="0">
              <a:solidFill>
                <a:srgbClr val="FF0000"/>
              </a:solidFill>
              <a:effectLst>
                <a:glow rad="190500">
                  <a:schemeClr val="bg1"/>
                </a:glow>
              </a:effectLst>
              <a:ea typeface="游ゴシック" panose="020B0400000000000000" pitchFamily="50" charset="-128"/>
            </a:endParaRPr>
          </a:p>
          <a:p>
            <a:pPr algn="ctr"/>
            <a:r>
              <a:rPr kumimoji="1" lang="ja-JP" altLang="en-US" sz="6000" b="1" dirty="0">
                <a:solidFill>
                  <a:srgbClr val="FF0000"/>
                </a:solidFill>
                <a:effectLst>
                  <a:glow rad="190500">
                    <a:schemeClr val="bg1"/>
                  </a:glow>
                </a:effectLst>
                <a:ea typeface="游ゴシック" panose="020B0400000000000000" pitchFamily="50" charset="-128"/>
              </a:rPr>
              <a:t>求めた人</a:t>
            </a:r>
            <a:endParaRPr kumimoji="1" lang="ja-JP" altLang="en-US" sz="6000" b="1" dirty="0">
              <a:solidFill>
                <a:schemeClr val="bg1"/>
              </a:solidFill>
              <a:effectLst>
                <a:glow rad="190500">
                  <a:schemeClr val="bg1"/>
                </a:glow>
              </a:effectLst>
              <a:ea typeface="游ゴシック" panose="020B0400000000000000" pitchFamily="50" charset="-128"/>
            </a:endParaRPr>
          </a:p>
        </p:txBody>
      </p:sp>
    </p:spTree>
    <p:custDataLst>
      <p:tags r:id="rId1"/>
    </p:custDataLst>
    <p:extLst>
      <p:ext uri="{BB962C8B-B14F-4D97-AF65-F5344CB8AC3E}">
        <p14:creationId xmlns:p14="http://schemas.microsoft.com/office/powerpoint/2010/main" val="281363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1C297B36-D580-478C-8C1D-B0E52F2466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63688" y="404664"/>
            <a:ext cx="11321498" cy="7781565"/>
          </a:xfrm>
          <a:prstGeom prst="rect">
            <a:avLst/>
          </a:prstGeom>
        </p:spPr>
      </p:pic>
      <p:sp>
        <p:nvSpPr>
          <p:cNvPr id="4" name="コンテンツ プレースホルダー 2"/>
          <p:cNvSpPr txBox="1">
            <a:spLocks/>
          </p:cNvSpPr>
          <p:nvPr/>
        </p:nvSpPr>
        <p:spPr>
          <a:xfrm>
            <a:off x="-468560" y="188640"/>
            <a:ext cx="6624736" cy="6480720"/>
          </a:xfrm>
          <a:prstGeom prst="rect">
            <a:avLst/>
          </a:prstGeom>
        </p:spPr>
        <p:txBody>
          <a:bodyPr vert="eaVert"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5400" b="1" i="0" u="none" strike="noStrike" kern="1200" cap="none" spc="0" normalizeH="0" baseline="0" noProof="0" dirty="0">
                <a:ln>
                  <a:noFill/>
                </a:ln>
                <a:solidFill>
                  <a:prstClr val="black"/>
                </a:solidFill>
                <a:effectLst>
                  <a:glow rad="139700">
                    <a:schemeClr val="bg1"/>
                  </a:glow>
                </a:effectLst>
                <a:uLnTx/>
                <a:uFillTx/>
                <a:latin typeface="游ゴシック" panose="020B0400000000000000" pitchFamily="50" charset="-128"/>
                <a:ea typeface="游ゴシック" panose="020B0400000000000000" pitchFamily="50" charset="-128"/>
                <a:cs typeface="+mn-cs"/>
              </a:rPr>
              <a:t>おのおのの十余箇国のさか</a:t>
            </a:r>
            <a:r>
              <a:rPr kumimoji="1" lang="ja-JP" altLang="en-US" sz="5400" b="1" i="0" u="none" strike="noStrike" kern="1200" cap="none" spc="0" normalizeH="0" baseline="0" noProof="0" dirty="0" err="1">
                <a:ln>
                  <a:noFill/>
                </a:ln>
                <a:solidFill>
                  <a:prstClr val="black"/>
                </a:solidFill>
                <a:effectLst>
                  <a:glow rad="139700">
                    <a:schemeClr val="bg1"/>
                  </a:glow>
                </a:effectLst>
                <a:uLnTx/>
                <a:uFillTx/>
                <a:latin typeface="游ゴシック" panose="020B0400000000000000" pitchFamily="50" charset="-128"/>
                <a:ea typeface="游ゴシック" panose="020B0400000000000000" pitchFamily="50" charset="-128"/>
                <a:cs typeface="+mn-cs"/>
              </a:rPr>
              <a:t>ひを</a:t>
            </a:r>
            <a:r>
              <a:rPr kumimoji="1" lang="ja-JP" altLang="en-US" sz="5400" b="1" i="0" u="none" strike="noStrike" kern="1200" cap="none" spc="0" normalizeH="0" baseline="0" noProof="0" dirty="0">
                <a:ln>
                  <a:noFill/>
                </a:ln>
                <a:solidFill>
                  <a:prstClr val="black"/>
                </a:solidFill>
                <a:effectLst>
                  <a:glow rad="139700">
                    <a:schemeClr val="bg1"/>
                  </a:glow>
                </a:effectLst>
                <a:uLnTx/>
                <a:uFillTx/>
                <a:latin typeface="游ゴシック" panose="020B0400000000000000" pitchFamily="50" charset="-128"/>
                <a:ea typeface="游ゴシック" panose="020B0400000000000000" pitchFamily="50" charset="-128"/>
                <a:cs typeface="+mn-cs"/>
              </a:rPr>
              <a:t>こえて、身命をかへりみずして、たづねきたらしめたまふ御こころざし、・・・。</a:t>
            </a:r>
            <a:r>
              <a:rPr kumimoji="1" lang="ja-JP" altLang="en-US" sz="3600" b="1" i="0" u="none" strike="noStrike" kern="1200" cap="none" spc="0" normalizeH="0" baseline="0" noProof="0" dirty="0">
                <a:ln>
                  <a:noFill/>
                </a:ln>
                <a:solidFill>
                  <a:prstClr val="black"/>
                </a:solidFill>
                <a:effectLst>
                  <a:glow rad="139700">
                    <a:schemeClr val="bg1"/>
                  </a:glow>
                </a:effectLst>
                <a:uLnTx/>
                <a:uFillTx/>
                <a:latin typeface="游ゴシック" panose="020B0400000000000000" pitchFamily="50" charset="-128"/>
                <a:ea typeface="游ゴシック" panose="020B0400000000000000" pitchFamily="50" charset="-128"/>
                <a:cs typeface="+mn-cs"/>
              </a:rPr>
              <a:t>　　　　　　　　　　　　　　　　</a:t>
            </a:r>
            <a:endParaRPr kumimoji="1" lang="en-US" altLang="ja-JP" sz="3600" b="1" i="0" u="none" strike="noStrike" kern="1200" cap="none" spc="0" normalizeH="0" baseline="0" noProof="0" dirty="0">
              <a:ln>
                <a:noFill/>
              </a:ln>
              <a:solidFill>
                <a:prstClr val="black"/>
              </a:solidFill>
              <a:effectLst>
                <a:glow rad="139700">
                  <a:schemeClr val="bg1"/>
                </a:glow>
              </a:effectLst>
              <a:uLnTx/>
              <a:uFillTx/>
              <a:latin typeface="游ゴシック" panose="020B0400000000000000" pitchFamily="50" charset="-128"/>
              <a:ea typeface="游ゴシック" panose="020B0400000000000000" pitchFamily="50" charset="-128"/>
              <a:cs typeface="+mn-cs"/>
            </a:endParaRP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600" b="1" i="0" u="none" strike="noStrike" kern="1200" cap="none" spc="0" normalizeH="0" baseline="0" noProof="0" dirty="0">
                <a:ln>
                  <a:noFill/>
                </a:ln>
                <a:solidFill>
                  <a:prstClr val="black"/>
                </a:solidFill>
                <a:effectLst>
                  <a:glow rad="139700">
                    <a:schemeClr val="bg1"/>
                  </a:glow>
                </a:effectLst>
                <a:uLnTx/>
                <a:uFillTx/>
                <a:latin typeface="游ゴシック" panose="020B0400000000000000" pitchFamily="50" charset="-128"/>
                <a:ea typeface="游ゴシック" panose="020B0400000000000000" pitchFamily="50" charset="-128"/>
                <a:cs typeface="+mn-cs"/>
              </a:rPr>
              <a:t>（</a:t>
            </a:r>
            <a:r>
              <a:rPr kumimoji="1" lang="en-US" altLang="ja-JP" sz="3600" b="1" i="0" u="none" strike="noStrike" kern="1200" cap="none" spc="0" normalizeH="0" baseline="0" noProof="0" dirty="0">
                <a:ln>
                  <a:noFill/>
                </a:ln>
                <a:solidFill>
                  <a:prstClr val="black"/>
                </a:solidFill>
                <a:effectLst>
                  <a:glow rad="139700">
                    <a:schemeClr val="bg1"/>
                  </a:glow>
                </a:effectLst>
                <a:uLnTx/>
                <a:uFillTx/>
                <a:latin typeface="游ゴシック" panose="020B0400000000000000" pitchFamily="50" charset="-128"/>
                <a:ea typeface="游ゴシック" panose="020B0400000000000000" pitchFamily="50" charset="-128"/>
                <a:cs typeface="+mn-cs"/>
              </a:rPr>
              <a:t>『</a:t>
            </a:r>
            <a:r>
              <a:rPr kumimoji="1" lang="ja-JP" altLang="en-US" sz="3600" b="1" i="0" u="none" strike="noStrike" kern="1200" cap="none" spc="0" normalizeH="0" baseline="0" noProof="0" dirty="0">
                <a:ln>
                  <a:noFill/>
                </a:ln>
                <a:solidFill>
                  <a:prstClr val="black"/>
                </a:solidFill>
                <a:effectLst>
                  <a:glow rad="139700">
                    <a:schemeClr val="bg1"/>
                  </a:glow>
                </a:effectLst>
                <a:uLnTx/>
                <a:uFillTx/>
                <a:latin typeface="游ゴシック" panose="020B0400000000000000" pitchFamily="50" charset="-128"/>
                <a:ea typeface="游ゴシック" panose="020B0400000000000000" pitchFamily="50" charset="-128"/>
                <a:cs typeface="+mn-cs"/>
              </a:rPr>
              <a:t>歎異抄</a:t>
            </a:r>
            <a:r>
              <a:rPr kumimoji="1" lang="en-US" altLang="ja-JP" sz="3600" b="1" i="0" u="none" strike="noStrike" kern="1200" cap="none" spc="0" normalizeH="0" baseline="0" noProof="0" dirty="0">
                <a:ln>
                  <a:noFill/>
                </a:ln>
                <a:solidFill>
                  <a:prstClr val="black"/>
                </a:solidFill>
                <a:effectLst>
                  <a:glow rad="139700">
                    <a:schemeClr val="bg1"/>
                  </a:glow>
                </a:effectLst>
                <a:uLnTx/>
                <a:uFillTx/>
                <a:latin typeface="游ゴシック" panose="020B0400000000000000" pitchFamily="50" charset="-128"/>
                <a:ea typeface="游ゴシック" panose="020B0400000000000000" pitchFamily="50" charset="-128"/>
                <a:cs typeface="+mn-cs"/>
              </a:rPr>
              <a:t>』</a:t>
            </a:r>
            <a:r>
              <a:rPr kumimoji="1" lang="ja-JP" altLang="en-US" sz="3600" b="1" i="0" u="none" strike="noStrike" kern="1200" cap="none" spc="0" normalizeH="0" baseline="0" noProof="0" dirty="0">
                <a:ln>
                  <a:noFill/>
                </a:ln>
                <a:solidFill>
                  <a:prstClr val="black"/>
                </a:solidFill>
                <a:effectLst>
                  <a:glow rad="139700">
                    <a:schemeClr val="bg1"/>
                  </a:glow>
                </a:effectLst>
                <a:uLnTx/>
                <a:uFillTx/>
                <a:latin typeface="游ゴシック" panose="020B0400000000000000" pitchFamily="50" charset="-128"/>
                <a:ea typeface="游ゴシック" panose="020B0400000000000000" pitchFamily="50" charset="-128"/>
                <a:cs typeface="+mn-cs"/>
              </a:rPr>
              <a:t>第二条）</a:t>
            </a:r>
          </a:p>
        </p:txBody>
      </p:sp>
    </p:spTree>
    <p:custDataLst>
      <p:tags r:id="rId1"/>
    </p:custDataLst>
    <p:extLst>
      <p:ext uri="{BB962C8B-B14F-4D97-AF65-F5344CB8AC3E}">
        <p14:creationId xmlns:p14="http://schemas.microsoft.com/office/powerpoint/2010/main" val="98484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1C297B36-D580-478C-8C1D-B0E52F2466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63688" y="404664"/>
            <a:ext cx="11321498" cy="7781565"/>
          </a:xfrm>
          <a:prstGeom prst="rect">
            <a:avLst/>
          </a:prstGeom>
        </p:spPr>
      </p:pic>
      <p:sp>
        <p:nvSpPr>
          <p:cNvPr id="4" name="コンテンツ プレースホルダー 2"/>
          <p:cNvSpPr txBox="1">
            <a:spLocks/>
          </p:cNvSpPr>
          <p:nvPr/>
        </p:nvSpPr>
        <p:spPr>
          <a:xfrm>
            <a:off x="-468560" y="188640"/>
            <a:ext cx="6624736" cy="6480720"/>
          </a:xfrm>
          <a:prstGeom prst="rect">
            <a:avLst/>
          </a:prstGeom>
        </p:spPr>
        <p:txBody>
          <a:bodyPr vert="eaVert"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5400" b="1" i="0" u="none" strike="noStrike" kern="1200" cap="none" spc="0" normalizeH="0" baseline="0" noProof="0" dirty="0">
                <a:ln>
                  <a:noFill/>
                </a:ln>
                <a:solidFill>
                  <a:prstClr val="black"/>
                </a:solidFill>
                <a:effectLst>
                  <a:glow rad="139700">
                    <a:prstClr val="white"/>
                  </a:glow>
                </a:effectLst>
                <a:uLnTx/>
                <a:uFillTx/>
                <a:latin typeface="游ゴシック" panose="020B0400000000000000" pitchFamily="50" charset="-128"/>
                <a:ea typeface="游ゴシック" panose="020B0400000000000000" pitchFamily="50" charset="-128"/>
                <a:cs typeface="+mn-cs"/>
              </a:rPr>
              <a:t>あなた方が</a:t>
            </a:r>
            <a:r>
              <a:rPr kumimoji="1" lang="ja-JP" altLang="en-US" sz="5400" b="1" i="0" u="none" strike="noStrike" kern="1200" cap="none" spc="0" normalizeH="0" baseline="0" noProof="0" dirty="0">
                <a:ln>
                  <a:noFill/>
                </a:ln>
                <a:solidFill>
                  <a:srgbClr val="FF0000"/>
                </a:solidFill>
                <a:effectLst>
                  <a:glow rad="139700">
                    <a:prstClr val="white"/>
                  </a:glow>
                </a:effectLst>
                <a:uLnTx/>
                <a:uFillTx/>
                <a:latin typeface="游ゴシック" panose="020B0400000000000000" pitchFamily="50" charset="-128"/>
                <a:ea typeface="游ゴシック" panose="020B0400000000000000" pitchFamily="50" charset="-128"/>
                <a:cs typeface="+mn-cs"/>
              </a:rPr>
              <a:t>はるばる十余りもの国境をこえて</a:t>
            </a:r>
            <a:r>
              <a:rPr kumimoji="1" lang="ja-JP" altLang="en-US" sz="5400" b="1" i="0" u="none" strike="noStrike" kern="1200" cap="none" spc="0" normalizeH="0" baseline="0" noProof="0" dirty="0">
                <a:ln>
                  <a:noFill/>
                </a:ln>
                <a:solidFill>
                  <a:prstClr val="black"/>
                </a:solidFill>
                <a:effectLst>
                  <a:glow rad="139700">
                    <a:prstClr val="white"/>
                  </a:glow>
                </a:effectLst>
                <a:uLnTx/>
                <a:uFillTx/>
                <a:latin typeface="游ゴシック" panose="020B0400000000000000" pitchFamily="50" charset="-128"/>
                <a:ea typeface="游ゴシック" panose="020B0400000000000000" pitchFamily="50" charset="-128"/>
                <a:cs typeface="+mn-cs"/>
              </a:rPr>
              <a:t>、命がけでわたしを訪ねてこられたのは、・・・。</a:t>
            </a:r>
            <a:endParaRPr kumimoji="1" lang="en-US" altLang="ja-JP" sz="5400" b="1" i="0" u="none" strike="noStrike" kern="1200" cap="none" spc="0" normalizeH="0" baseline="0" noProof="0" dirty="0">
              <a:ln>
                <a:noFill/>
              </a:ln>
              <a:solidFill>
                <a:prstClr val="black"/>
              </a:solidFill>
              <a:effectLst>
                <a:glow rad="1397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3600" b="1" i="0" u="none" strike="noStrike" kern="1200" cap="none" spc="0" normalizeH="0" baseline="0" noProof="0" dirty="0">
                <a:ln>
                  <a:noFill/>
                </a:ln>
                <a:solidFill>
                  <a:prstClr val="black"/>
                </a:solidFill>
                <a:effectLst>
                  <a:glow rad="139700">
                    <a:prstClr val="white"/>
                  </a:glow>
                </a:effectLst>
                <a:uLnTx/>
                <a:uFillTx/>
                <a:latin typeface="游ゴシック" panose="020B0400000000000000" pitchFamily="50" charset="-128"/>
                <a:ea typeface="游ゴシック" panose="020B0400000000000000" pitchFamily="50" charset="-128"/>
                <a:cs typeface="+mn-cs"/>
              </a:rPr>
              <a:t>現代語訳）</a:t>
            </a:r>
            <a:endParaRPr kumimoji="1" lang="en-US" altLang="ja-JP" sz="3600" b="1" i="0" u="none" strike="noStrike" kern="1200" cap="none" spc="0" normalizeH="0" baseline="0" noProof="0" dirty="0">
              <a:ln>
                <a:noFill/>
              </a:ln>
              <a:solidFill>
                <a:prstClr val="black"/>
              </a:solidFill>
              <a:effectLst>
                <a:glow rad="1397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ja-JP" altLang="en-US" sz="5400" b="1" i="0" u="none" strike="noStrike" kern="1200" cap="none" spc="0" normalizeH="0" baseline="0" noProof="0" dirty="0">
              <a:ln>
                <a:noFill/>
              </a:ln>
              <a:solidFill>
                <a:prstClr val="black"/>
              </a:solidFill>
              <a:effectLst>
                <a:glow rad="139700">
                  <a:prstClr val="white"/>
                </a:glow>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8876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xmlns="" id="{A74086D7-91B1-43EB-9D83-7009B7B871E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081" r="12518"/>
          <a:stretch/>
        </p:blipFill>
        <p:spPr>
          <a:xfrm>
            <a:off x="-44629" y="-27382"/>
            <a:ext cx="9297149" cy="6885385"/>
          </a:xfrm>
          <a:prstGeom prst="rect">
            <a:avLst/>
          </a:prstGeom>
          <a:noFill/>
        </p:spPr>
      </p:pic>
      <p:sp>
        <p:nvSpPr>
          <p:cNvPr id="10" name="四角形吹き出し 9"/>
          <p:cNvSpPr/>
          <p:nvPr/>
        </p:nvSpPr>
        <p:spPr>
          <a:xfrm>
            <a:off x="3707905" y="2132870"/>
            <a:ext cx="1008112" cy="1329607"/>
          </a:xfrm>
          <a:prstGeom prst="wedgeRect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defRPr/>
            </a:pPr>
            <a:endParaRPr lang="ja-JP" altLang="en-US" sz="7200" b="1" dirty="0">
              <a:solidFill>
                <a:srgbClr val="FF0000"/>
              </a:solidFill>
              <a:latin typeface="Calibri"/>
              <a:ea typeface="游ゴシック" panose="020B0400000000000000" pitchFamily="50" charset="-128"/>
            </a:endParaRPr>
          </a:p>
        </p:txBody>
      </p:sp>
      <p:sp>
        <p:nvSpPr>
          <p:cNvPr id="3" name="角丸四角形吹き出し 2"/>
          <p:cNvSpPr/>
          <p:nvPr/>
        </p:nvSpPr>
        <p:spPr>
          <a:xfrm>
            <a:off x="8136910" y="1772821"/>
            <a:ext cx="899593" cy="1368153"/>
          </a:xfrm>
          <a:prstGeom prst="wedgeRoundRectCallout">
            <a:avLst>
              <a:gd name="adj1" fmla="val 7765"/>
              <a:gd name="adj2" fmla="val 69219"/>
              <a:gd name="adj3" fmla="val 16667"/>
            </a:avLst>
          </a:prstGeom>
          <a:solidFill>
            <a:srgbClr val="FFCC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1"/>
          <a:lstStyle/>
          <a:p>
            <a:pPr algn="ctr">
              <a:lnSpc>
                <a:spcPct val="130000"/>
              </a:lnSpc>
              <a:defRPr/>
            </a:pPr>
            <a:r>
              <a:rPr lang="ja-JP" altLang="en-US" sz="4400" b="1" dirty="0">
                <a:solidFill>
                  <a:prstClr val="black"/>
                </a:solidFill>
                <a:latin typeface="ＭＳ Ｐゴシック" panose="020B0600070205080204" pitchFamily="50" charset="-128"/>
                <a:ea typeface="游ゴシック" panose="020B0400000000000000" pitchFamily="50" charset="-128"/>
              </a:rPr>
              <a:t>常陸</a:t>
            </a:r>
          </a:p>
        </p:txBody>
      </p:sp>
      <p:sp>
        <p:nvSpPr>
          <p:cNvPr id="21" name="角丸四角形吹き出し 20"/>
          <p:cNvSpPr/>
          <p:nvPr/>
        </p:nvSpPr>
        <p:spPr>
          <a:xfrm>
            <a:off x="7071079" y="1090839"/>
            <a:ext cx="899593" cy="1355452"/>
          </a:xfrm>
          <a:prstGeom prst="wedgeRoundRectCallout">
            <a:avLst>
              <a:gd name="adj1" fmla="val 13413"/>
              <a:gd name="adj2" fmla="val 68477"/>
              <a:gd name="adj3" fmla="val 16667"/>
            </a:avLst>
          </a:prstGeom>
          <a:solidFill>
            <a:srgbClr val="FFCC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1"/>
          <a:lstStyle/>
          <a:p>
            <a:pPr algn="ctr">
              <a:lnSpc>
                <a:spcPct val="130000"/>
              </a:lnSpc>
              <a:defRPr/>
            </a:pPr>
            <a:r>
              <a:rPr lang="ja-JP" altLang="en-US" sz="4400" b="1" dirty="0">
                <a:solidFill>
                  <a:prstClr val="black"/>
                </a:solidFill>
                <a:latin typeface="ＭＳ Ｐゴシック" panose="020B0600070205080204" pitchFamily="50" charset="-128"/>
                <a:ea typeface="游ゴシック" panose="020B0400000000000000" pitchFamily="50" charset="-128"/>
              </a:rPr>
              <a:t>下野</a:t>
            </a:r>
          </a:p>
        </p:txBody>
      </p:sp>
      <p:sp>
        <p:nvSpPr>
          <p:cNvPr id="24" name="角丸四角形吹き出し 23"/>
          <p:cNvSpPr/>
          <p:nvPr/>
        </p:nvSpPr>
        <p:spPr>
          <a:xfrm>
            <a:off x="8172407" y="4437118"/>
            <a:ext cx="899593" cy="1368153"/>
          </a:xfrm>
          <a:prstGeom prst="wedgeRoundRectCallout">
            <a:avLst>
              <a:gd name="adj1" fmla="val -83999"/>
              <a:gd name="adj2" fmla="val -6014"/>
              <a:gd name="adj3" fmla="val 16667"/>
            </a:avLst>
          </a:prstGeom>
          <a:solidFill>
            <a:srgbClr val="FFCC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1"/>
          <a:lstStyle/>
          <a:p>
            <a:pPr algn="ctr">
              <a:lnSpc>
                <a:spcPct val="130000"/>
              </a:lnSpc>
              <a:defRPr/>
            </a:pPr>
            <a:r>
              <a:rPr lang="ja-JP" altLang="en-US" sz="4400" b="1" dirty="0">
                <a:solidFill>
                  <a:prstClr val="black"/>
                </a:solidFill>
                <a:latin typeface="ＭＳ Ｐゴシック" panose="020B0600070205080204" pitchFamily="50" charset="-128"/>
                <a:ea typeface="游ゴシック" panose="020B0400000000000000" pitchFamily="50" charset="-128"/>
              </a:rPr>
              <a:t>下総</a:t>
            </a:r>
          </a:p>
        </p:txBody>
      </p:sp>
      <p:sp>
        <p:nvSpPr>
          <p:cNvPr id="26" name="角丸四角形吹き出し 25"/>
          <p:cNvSpPr/>
          <p:nvPr/>
        </p:nvSpPr>
        <p:spPr>
          <a:xfrm>
            <a:off x="6107987" y="2471695"/>
            <a:ext cx="899593" cy="1414761"/>
          </a:xfrm>
          <a:prstGeom prst="wedgeRoundRectCallout">
            <a:avLst>
              <a:gd name="adj1" fmla="val -26117"/>
              <a:gd name="adj2" fmla="val 70118"/>
              <a:gd name="adj3" fmla="val 16667"/>
            </a:avLst>
          </a:prstGeom>
          <a:solidFill>
            <a:srgbClr val="FFCC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1"/>
          <a:lstStyle/>
          <a:p>
            <a:pPr algn="ctr">
              <a:lnSpc>
                <a:spcPct val="130000"/>
              </a:lnSpc>
              <a:defRPr/>
            </a:pPr>
            <a:r>
              <a:rPr lang="ja-JP" altLang="en-US" sz="4400" b="1" dirty="0">
                <a:solidFill>
                  <a:prstClr val="black"/>
                </a:solidFill>
                <a:latin typeface="ＭＳ Ｐゴシック" panose="020B0600070205080204" pitchFamily="50" charset="-128"/>
                <a:ea typeface="游ゴシック" panose="020B0400000000000000" pitchFamily="50" charset="-128"/>
              </a:rPr>
              <a:t>武蔵</a:t>
            </a:r>
          </a:p>
        </p:txBody>
      </p:sp>
      <p:sp>
        <p:nvSpPr>
          <p:cNvPr id="30" name="角丸四角形吹き出し 29"/>
          <p:cNvSpPr/>
          <p:nvPr/>
        </p:nvSpPr>
        <p:spPr>
          <a:xfrm>
            <a:off x="5076062" y="3462477"/>
            <a:ext cx="899593" cy="1406697"/>
          </a:xfrm>
          <a:prstGeom prst="wedgeRoundRectCallout">
            <a:avLst>
              <a:gd name="adj1" fmla="val 34589"/>
              <a:gd name="adj2" fmla="val 75100"/>
              <a:gd name="adj3" fmla="val 16667"/>
            </a:avLst>
          </a:prstGeom>
          <a:solidFill>
            <a:srgbClr val="FFCC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1"/>
          <a:lstStyle/>
          <a:p>
            <a:pPr algn="ctr">
              <a:lnSpc>
                <a:spcPct val="130000"/>
              </a:lnSpc>
              <a:defRPr/>
            </a:pPr>
            <a:r>
              <a:rPr lang="ja-JP" altLang="en-US" sz="4400" b="1" dirty="0">
                <a:solidFill>
                  <a:prstClr val="black"/>
                </a:solidFill>
                <a:latin typeface="ＭＳ Ｐゴシック" panose="020B0600070205080204" pitchFamily="50" charset="-128"/>
                <a:ea typeface="游ゴシック" panose="020B0400000000000000" pitchFamily="50" charset="-128"/>
              </a:rPr>
              <a:t>相模</a:t>
            </a:r>
          </a:p>
        </p:txBody>
      </p:sp>
      <p:sp>
        <p:nvSpPr>
          <p:cNvPr id="32" name="角丸四角形吹き出し 31"/>
          <p:cNvSpPr/>
          <p:nvPr/>
        </p:nvSpPr>
        <p:spPr>
          <a:xfrm>
            <a:off x="6264697" y="5949285"/>
            <a:ext cx="1403648" cy="792089"/>
          </a:xfrm>
          <a:prstGeom prst="wedgeRoundRectCallout">
            <a:avLst>
              <a:gd name="adj1" fmla="val -108185"/>
              <a:gd name="adj2" fmla="val -13269"/>
              <a:gd name="adj3" fmla="val 16667"/>
            </a:avLst>
          </a:prstGeom>
          <a:solidFill>
            <a:srgbClr val="FFCC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lstStyle/>
          <a:p>
            <a:pPr algn="ctr">
              <a:lnSpc>
                <a:spcPct val="130000"/>
              </a:lnSpc>
              <a:defRPr/>
            </a:pPr>
            <a:r>
              <a:rPr lang="ja-JP" altLang="en-US" sz="4400" b="1" dirty="0">
                <a:solidFill>
                  <a:prstClr val="black"/>
                </a:solidFill>
                <a:latin typeface="ＭＳ Ｐゴシック" panose="020B0600070205080204" pitchFamily="50" charset="-128"/>
                <a:ea typeface="游ゴシック" panose="020B0400000000000000" pitchFamily="50" charset="-128"/>
              </a:rPr>
              <a:t>伊豆</a:t>
            </a:r>
          </a:p>
        </p:txBody>
      </p:sp>
      <p:sp>
        <p:nvSpPr>
          <p:cNvPr id="12" name="角丸四角形吹き出し 11"/>
          <p:cNvSpPr/>
          <p:nvPr/>
        </p:nvSpPr>
        <p:spPr>
          <a:xfrm>
            <a:off x="4095141" y="3486788"/>
            <a:ext cx="899593" cy="1419397"/>
          </a:xfrm>
          <a:prstGeom prst="wedgeRoundRectCallout">
            <a:avLst>
              <a:gd name="adj1" fmla="val -7765"/>
              <a:gd name="adj2" fmla="val 80138"/>
              <a:gd name="adj3" fmla="val 16667"/>
            </a:avLst>
          </a:prstGeom>
          <a:solidFill>
            <a:srgbClr val="FFCC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1"/>
          <a:lstStyle/>
          <a:p>
            <a:pPr algn="ctr">
              <a:lnSpc>
                <a:spcPct val="130000"/>
              </a:lnSpc>
              <a:defRPr/>
            </a:pPr>
            <a:r>
              <a:rPr lang="ja-JP" altLang="en-US" sz="4400" b="1" dirty="0">
                <a:solidFill>
                  <a:prstClr val="black"/>
                </a:solidFill>
                <a:latin typeface="ＭＳ Ｐゴシック" panose="020B0600070205080204" pitchFamily="50" charset="-128"/>
                <a:ea typeface="游ゴシック" panose="020B0400000000000000" pitchFamily="50" charset="-128"/>
              </a:rPr>
              <a:t>駿河</a:t>
            </a:r>
          </a:p>
        </p:txBody>
      </p:sp>
      <p:sp>
        <p:nvSpPr>
          <p:cNvPr id="14" name="角丸四角形吹き出し 13"/>
          <p:cNvSpPr/>
          <p:nvPr/>
        </p:nvSpPr>
        <p:spPr>
          <a:xfrm>
            <a:off x="2054331" y="5949284"/>
            <a:ext cx="1440160" cy="792089"/>
          </a:xfrm>
          <a:prstGeom prst="wedgeRoundRectCallout">
            <a:avLst>
              <a:gd name="adj1" fmla="val -19186"/>
              <a:gd name="adj2" fmla="val -100812"/>
              <a:gd name="adj3" fmla="val 16667"/>
            </a:avLst>
          </a:prstGeom>
          <a:solidFill>
            <a:srgbClr val="FFCC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lnSpc>
                <a:spcPct val="130000"/>
              </a:lnSpc>
              <a:defRPr/>
            </a:pPr>
            <a:r>
              <a:rPr lang="ja-JP" altLang="en-US" sz="4400" b="1" dirty="0">
                <a:solidFill>
                  <a:prstClr val="black"/>
                </a:solidFill>
                <a:latin typeface="ＭＳ Ｐゴシック" panose="020B0600070205080204" pitchFamily="50" charset="-128"/>
                <a:ea typeface="游ゴシック" panose="020B0400000000000000" pitchFamily="50" charset="-128"/>
              </a:rPr>
              <a:t>三河</a:t>
            </a:r>
          </a:p>
        </p:txBody>
      </p:sp>
      <p:sp>
        <p:nvSpPr>
          <p:cNvPr id="15" name="角丸四角形吹き出し 14"/>
          <p:cNvSpPr/>
          <p:nvPr/>
        </p:nvSpPr>
        <p:spPr>
          <a:xfrm>
            <a:off x="979436" y="5445227"/>
            <a:ext cx="899593" cy="1351260"/>
          </a:xfrm>
          <a:prstGeom prst="wedgeRoundRectCallout">
            <a:avLst>
              <a:gd name="adj1" fmla="val 86822"/>
              <a:gd name="adj2" fmla="val -77575"/>
              <a:gd name="adj3" fmla="val 16667"/>
            </a:avLst>
          </a:prstGeom>
          <a:solidFill>
            <a:srgbClr val="FFCC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1"/>
          <a:lstStyle/>
          <a:p>
            <a:pPr algn="ctr">
              <a:lnSpc>
                <a:spcPct val="130000"/>
              </a:lnSpc>
              <a:defRPr/>
            </a:pPr>
            <a:r>
              <a:rPr lang="ja-JP" altLang="en-US" sz="4400" b="1" dirty="0">
                <a:solidFill>
                  <a:prstClr val="black"/>
                </a:solidFill>
                <a:latin typeface="ＭＳ Ｐゴシック" panose="020B0600070205080204" pitchFamily="50" charset="-128"/>
                <a:ea typeface="游ゴシック" panose="020B0400000000000000" pitchFamily="50" charset="-128"/>
              </a:rPr>
              <a:t>尾張</a:t>
            </a:r>
          </a:p>
        </p:txBody>
      </p:sp>
      <p:sp>
        <p:nvSpPr>
          <p:cNvPr id="16" name="角丸四角形吹き出し 15"/>
          <p:cNvSpPr/>
          <p:nvPr/>
        </p:nvSpPr>
        <p:spPr>
          <a:xfrm>
            <a:off x="3610852" y="5451962"/>
            <a:ext cx="1403648" cy="1275847"/>
          </a:xfrm>
          <a:custGeom>
            <a:avLst/>
            <a:gdLst>
              <a:gd name="connsiteX0" fmla="*/ 0 w 1403648"/>
              <a:gd name="connsiteY0" fmla="*/ 132017 h 792088"/>
              <a:gd name="connsiteX1" fmla="*/ 132017 w 1403648"/>
              <a:gd name="connsiteY1" fmla="*/ 0 h 792088"/>
              <a:gd name="connsiteX2" fmla="*/ 818795 w 1403648"/>
              <a:gd name="connsiteY2" fmla="*/ 0 h 792088"/>
              <a:gd name="connsiteX3" fmla="*/ 758082 w 1403648"/>
              <a:gd name="connsiteY3" fmla="*/ -242458 h 792088"/>
              <a:gd name="connsiteX4" fmla="*/ 1169707 w 1403648"/>
              <a:gd name="connsiteY4" fmla="*/ 0 h 792088"/>
              <a:gd name="connsiteX5" fmla="*/ 1271631 w 1403648"/>
              <a:gd name="connsiteY5" fmla="*/ 0 h 792088"/>
              <a:gd name="connsiteX6" fmla="*/ 1403648 w 1403648"/>
              <a:gd name="connsiteY6" fmla="*/ 132017 h 792088"/>
              <a:gd name="connsiteX7" fmla="*/ 1403648 w 1403648"/>
              <a:gd name="connsiteY7" fmla="*/ 132015 h 792088"/>
              <a:gd name="connsiteX8" fmla="*/ 1403648 w 1403648"/>
              <a:gd name="connsiteY8" fmla="*/ 132015 h 792088"/>
              <a:gd name="connsiteX9" fmla="*/ 1403648 w 1403648"/>
              <a:gd name="connsiteY9" fmla="*/ 330037 h 792088"/>
              <a:gd name="connsiteX10" fmla="*/ 1403648 w 1403648"/>
              <a:gd name="connsiteY10" fmla="*/ 660071 h 792088"/>
              <a:gd name="connsiteX11" fmla="*/ 1271631 w 1403648"/>
              <a:gd name="connsiteY11" fmla="*/ 792088 h 792088"/>
              <a:gd name="connsiteX12" fmla="*/ 1169707 w 1403648"/>
              <a:gd name="connsiteY12" fmla="*/ 792088 h 792088"/>
              <a:gd name="connsiteX13" fmla="*/ 818795 w 1403648"/>
              <a:gd name="connsiteY13" fmla="*/ 792088 h 792088"/>
              <a:gd name="connsiteX14" fmla="*/ 818795 w 1403648"/>
              <a:gd name="connsiteY14" fmla="*/ 792088 h 792088"/>
              <a:gd name="connsiteX15" fmla="*/ 132017 w 1403648"/>
              <a:gd name="connsiteY15" fmla="*/ 792088 h 792088"/>
              <a:gd name="connsiteX16" fmla="*/ 0 w 1403648"/>
              <a:gd name="connsiteY16" fmla="*/ 660071 h 792088"/>
              <a:gd name="connsiteX17" fmla="*/ 0 w 1403648"/>
              <a:gd name="connsiteY17" fmla="*/ 330037 h 792088"/>
              <a:gd name="connsiteX18" fmla="*/ 0 w 1403648"/>
              <a:gd name="connsiteY18" fmla="*/ 132015 h 792088"/>
              <a:gd name="connsiteX19" fmla="*/ 0 w 1403648"/>
              <a:gd name="connsiteY19" fmla="*/ 132015 h 792088"/>
              <a:gd name="connsiteX20" fmla="*/ 0 w 1403648"/>
              <a:gd name="connsiteY20" fmla="*/ 132017 h 792088"/>
              <a:gd name="connsiteX0" fmla="*/ 0 w 1403648"/>
              <a:gd name="connsiteY0" fmla="*/ 615775 h 1275846"/>
              <a:gd name="connsiteX1" fmla="*/ 132017 w 1403648"/>
              <a:gd name="connsiteY1" fmla="*/ 483758 h 1275846"/>
              <a:gd name="connsiteX2" fmla="*/ 818795 w 1403648"/>
              <a:gd name="connsiteY2" fmla="*/ 483758 h 1275846"/>
              <a:gd name="connsiteX3" fmla="*/ 402482 w 1403648"/>
              <a:gd name="connsiteY3" fmla="*/ 0 h 1275846"/>
              <a:gd name="connsiteX4" fmla="*/ 1169707 w 1403648"/>
              <a:gd name="connsiteY4" fmla="*/ 483758 h 1275846"/>
              <a:gd name="connsiteX5" fmla="*/ 1271631 w 1403648"/>
              <a:gd name="connsiteY5" fmla="*/ 483758 h 1275846"/>
              <a:gd name="connsiteX6" fmla="*/ 1403648 w 1403648"/>
              <a:gd name="connsiteY6" fmla="*/ 615775 h 1275846"/>
              <a:gd name="connsiteX7" fmla="*/ 1403648 w 1403648"/>
              <a:gd name="connsiteY7" fmla="*/ 615773 h 1275846"/>
              <a:gd name="connsiteX8" fmla="*/ 1403648 w 1403648"/>
              <a:gd name="connsiteY8" fmla="*/ 615773 h 1275846"/>
              <a:gd name="connsiteX9" fmla="*/ 1403648 w 1403648"/>
              <a:gd name="connsiteY9" fmla="*/ 813795 h 1275846"/>
              <a:gd name="connsiteX10" fmla="*/ 1403648 w 1403648"/>
              <a:gd name="connsiteY10" fmla="*/ 1143829 h 1275846"/>
              <a:gd name="connsiteX11" fmla="*/ 1271631 w 1403648"/>
              <a:gd name="connsiteY11" fmla="*/ 1275846 h 1275846"/>
              <a:gd name="connsiteX12" fmla="*/ 1169707 w 1403648"/>
              <a:gd name="connsiteY12" fmla="*/ 1275846 h 1275846"/>
              <a:gd name="connsiteX13" fmla="*/ 818795 w 1403648"/>
              <a:gd name="connsiteY13" fmla="*/ 1275846 h 1275846"/>
              <a:gd name="connsiteX14" fmla="*/ 818795 w 1403648"/>
              <a:gd name="connsiteY14" fmla="*/ 1275846 h 1275846"/>
              <a:gd name="connsiteX15" fmla="*/ 132017 w 1403648"/>
              <a:gd name="connsiteY15" fmla="*/ 1275846 h 1275846"/>
              <a:gd name="connsiteX16" fmla="*/ 0 w 1403648"/>
              <a:gd name="connsiteY16" fmla="*/ 1143829 h 1275846"/>
              <a:gd name="connsiteX17" fmla="*/ 0 w 1403648"/>
              <a:gd name="connsiteY17" fmla="*/ 813795 h 1275846"/>
              <a:gd name="connsiteX18" fmla="*/ 0 w 1403648"/>
              <a:gd name="connsiteY18" fmla="*/ 615773 h 1275846"/>
              <a:gd name="connsiteX19" fmla="*/ 0 w 1403648"/>
              <a:gd name="connsiteY19" fmla="*/ 615773 h 1275846"/>
              <a:gd name="connsiteX20" fmla="*/ 0 w 1403648"/>
              <a:gd name="connsiteY20" fmla="*/ 615775 h 127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3648" h="1275846">
                <a:moveTo>
                  <a:pt x="0" y="615775"/>
                </a:moveTo>
                <a:cubicBezTo>
                  <a:pt x="0" y="542864"/>
                  <a:pt x="59106" y="483758"/>
                  <a:pt x="132017" y="483758"/>
                </a:cubicBezTo>
                <a:lnTo>
                  <a:pt x="818795" y="483758"/>
                </a:lnTo>
                <a:lnTo>
                  <a:pt x="402482" y="0"/>
                </a:lnTo>
                <a:lnTo>
                  <a:pt x="1169707" y="483758"/>
                </a:lnTo>
                <a:lnTo>
                  <a:pt x="1271631" y="483758"/>
                </a:lnTo>
                <a:cubicBezTo>
                  <a:pt x="1344542" y="483758"/>
                  <a:pt x="1403648" y="542864"/>
                  <a:pt x="1403648" y="615775"/>
                </a:cubicBezTo>
                <a:lnTo>
                  <a:pt x="1403648" y="615773"/>
                </a:lnTo>
                <a:lnTo>
                  <a:pt x="1403648" y="615773"/>
                </a:lnTo>
                <a:lnTo>
                  <a:pt x="1403648" y="813795"/>
                </a:lnTo>
                <a:lnTo>
                  <a:pt x="1403648" y="1143829"/>
                </a:lnTo>
                <a:cubicBezTo>
                  <a:pt x="1403648" y="1216740"/>
                  <a:pt x="1344542" y="1275846"/>
                  <a:pt x="1271631" y="1275846"/>
                </a:cubicBezTo>
                <a:lnTo>
                  <a:pt x="1169707" y="1275846"/>
                </a:lnTo>
                <a:lnTo>
                  <a:pt x="818795" y="1275846"/>
                </a:lnTo>
                <a:lnTo>
                  <a:pt x="818795" y="1275846"/>
                </a:lnTo>
                <a:lnTo>
                  <a:pt x="132017" y="1275846"/>
                </a:lnTo>
                <a:cubicBezTo>
                  <a:pt x="59106" y="1275846"/>
                  <a:pt x="0" y="1216740"/>
                  <a:pt x="0" y="1143829"/>
                </a:cubicBezTo>
                <a:lnTo>
                  <a:pt x="0" y="813795"/>
                </a:lnTo>
                <a:lnTo>
                  <a:pt x="0" y="615773"/>
                </a:lnTo>
                <a:lnTo>
                  <a:pt x="0" y="615773"/>
                </a:lnTo>
                <a:lnTo>
                  <a:pt x="0" y="615775"/>
                </a:lnTo>
                <a:close/>
              </a:path>
            </a:pathLst>
          </a:custGeom>
          <a:solidFill>
            <a:srgbClr val="FFCC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1"/>
          <a:lstStyle/>
          <a:p>
            <a:pPr algn="ctr">
              <a:lnSpc>
                <a:spcPct val="130000"/>
              </a:lnSpc>
              <a:defRPr/>
            </a:pPr>
            <a:r>
              <a:rPr lang="ja-JP" altLang="en-US" sz="4400" b="1" dirty="0">
                <a:solidFill>
                  <a:prstClr val="black"/>
                </a:solidFill>
                <a:latin typeface="ＭＳ Ｐゴシック" panose="020B0600070205080204" pitchFamily="50" charset="-128"/>
                <a:ea typeface="游ゴシック" panose="020B0400000000000000" pitchFamily="50" charset="-128"/>
              </a:rPr>
              <a:t>遠江</a:t>
            </a:r>
          </a:p>
        </p:txBody>
      </p:sp>
      <p:sp>
        <p:nvSpPr>
          <p:cNvPr id="19" name="角丸四角形吹き出し 18"/>
          <p:cNvSpPr/>
          <p:nvPr/>
        </p:nvSpPr>
        <p:spPr>
          <a:xfrm>
            <a:off x="2990175" y="3486787"/>
            <a:ext cx="899593" cy="1419397"/>
          </a:xfrm>
          <a:prstGeom prst="wedgeRoundRectCallout">
            <a:avLst>
              <a:gd name="adj1" fmla="val -95294"/>
              <a:gd name="adj2" fmla="val -24547"/>
              <a:gd name="adj3" fmla="val 16667"/>
            </a:avLst>
          </a:prstGeom>
          <a:solidFill>
            <a:srgbClr val="FFCC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1"/>
          <a:lstStyle/>
          <a:p>
            <a:pPr algn="ctr">
              <a:lnSpc>
                <a:spcPct val="130000"/>
              </a:lnSpc>
              <a:defRPr/>
            </a:pPr>
            <a:r>
              <a:rPr lang="ja-JP" altLang="en-US" sz="4400" b="1" dirty="0">
                <a:solidFill>
                  <a:prstClr val="black"/>
                </a:solidFill>
                <a:latin typeface="ＭＳ Ｐゴシック" panose="020B0600070205080204" pitchFamily="50" charset="-128"/>
                <a:ea typeface="游ゴシック" panose="020B0400000000000000" pitchFamily="50" charset="-128"/>
              </a:rPr>
              <a:t>美濃</a:t>
            </a:r>
          </a:p>
        </p:txBody>
      </p:sp>
      <p:sp>
        <p:nvSpPr>
          <p:cNvPr id="22" name="角丸四角形吹き出し 21"/>
          <p:cNvSpPr/>
          <p:nvPr/>
        </p:nvSpPr>
        <p:spPr>
          <a:xfrm>
            <a:off x="727408" y="4552993"/>
            <a:ext cx="1403648" cy="792089"/>
          </a:xfrm>
          <a:prstGeom prst="wedgeRoundRectCallout">
            <a:avLst>
              <a:gd name="adj1" fmla="val 1722"/>
              <a:gd name="adj2" fmla="val -122550"/>
              <a:gd name="adj3" fmla="val 16667"/>
            </a:avLst>
          </a:prstGeom>
          <a:solidFill>
            <a:srgbClr val="FFCC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1"/>
          <a:lstStyle/>
          <a:p>
            <a:pPr algn="ctr">
              <a:lnSpc>
                <a:spcPct val="130000"/>
              </a:lnSpc>
              <a:defRPr/>
            </a:pPr>
            <a:r>
              <a:rPr lang="ja-JP" altLang="en-US" sz="4400" b="1" dirty="0">
                <a:solidFill>
                  <a:prstClr val="black"/>
                </a:solidFill>
                <a:latin typeface="ＭＳ Ｐゴシック" panose="020B0600070205080204" pitchFamily="50" charset="-128"/>
                <a:ea typeface="游ゴシック" panose="020B0400000000000000" pitchFamily="50" charset="-128"/>
              </a:rPr>
              <a:t>近江</a:t>
            </a:r>
          </a:p>
        </p:txBody>
      </p:sp>
      <p:sp>
        <p:nvSpPr>
          <p:cNvPr id="23" name="角丸四角形吹き出し 22"/>
          <p:cNvSpPr/>
          <p:nvPr/>
        </p:nvSpPr>
        <p:spPr>
          <a:xfrm>
            <a:off x="-44629" y="5445227"/>
            <a:ext cx="899593" cy="1351260"/>
          </a:xfrm>
          <a:prstGeom prst="wedgeRoundRectCallout">
            <a:avLst>
              <a:gd name="adj1" fmla="val -23294"/>
              <a:gd name="adj2" fmla="val -86033"/>
              <a:gd name="adj3" fmla="val 16667"/>
            </a:avLst>
          </a:prstGeom>
          <a:solidFill>
            <a:srgbClr val="FFCC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1"/>
          <a:lstStyle/>
          <a:p>
            <a:pPr algn="ctr">
              <a:lnSpc>
                <a:spcPct val="130000"/>
              </a:lnSpc>
              <a:defRPr/>
            </a:pPr>
            <a:r>
              <a:rPr lang="ja-JP" altLang="en-US" sz="4400" b="1" dirty="0">
                <a:solidFill>
                  <a:prstClr val="black"/>
                </a:solidFill>
                <a:latin typeface="ＭＳ Ｐゴシック" panose="020B0600070205080204" pitchFamily="50" charset="-128"/>
                <a:ea typeface="游ゴシック" panose="020B0400000000000000" pitchFamily="50" charset="-128"/>
              </a:rPr>
              <a:t>山城</a:t>
            </a:r>
          </a:p>
        </p:txBody>
      </p:sp>
      <p:pic>
        <p:nvPicPr>
          <p:cNvPr id="20" name="図 19"/>
          <p:cNvPicPr>
            <a:picLocks noChangeAspect="1"/>
          </p:cNvPicPr>
          <p:nvPr/>
        </p:nvPicPr>
        <p:blipFill rotWithShape="1">
          <a:blip r:embed="rId5" cstate="screen">
            <a:extLst>
              <a:ext uri="{28A0092B-C50C-407E-A947-70E740481C1C}">
                <a14:useLocalDpi xmlns:a14="http://schemas.microsoft.com/office/drawing/2010/main"/>
              </a:ext>
            </a:extLst>
          </a:blip>
          <a:srcRect l="3800"/>
          <a:stretch/>
        </p:blipFill>
        <p:spPr>
          <a:xfrm>
            <a:off x="-44630" y="-30822"/>
            <a:ext cx="5587951" cy="3259232"/>
          </a:xfrm>
          <a:prstGeom prst="rect">
            <a:avLst/>
          </a:prstGeom>
        </p:spPr>
      </p:pic>
    </p:spTree>
    <p:custDataLst>
      <p:tags r:id="rId1"/>
    </p:custDataLst>
    <p:extLst>
      <p:ext uri="{BB962C8B-B14F-4D97-AF65-F5344CB8AC3E}">
        <p14:creationId xmlns:p14="http://schemas.microsoft.com/office/powerpoint/2010/main" val="358837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10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24" grpId="0" animBg="1"/>
      <p:bldP spid="26" grpId="0" animBg="1"/>
      <p:bldP spid="30" grpId="0" animBg="1"/>
      <p:bldP spid="32" grpId="0" animBg="1"/>
      <p:bldP spid="12" grpId="0" animBg="1"/>
      <p:bldP spid="14" grpId="0" animBg="1"/>
      <p:bldP spid="15" grpId="0" animBg="1"/>
      <p:bldP spid="16" grpId="0" animBg="1"/>
      <p:bldP spid="19"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786" y="-428993"/>
            <a:ext cx="10864728" cy="7760522"/>
          </a:xfrm>
          <a:prstGeom prst="rect">
            <a:avLst/>
          </a:prstGeom>
        </p:spPr>
      </p:pic>
      <p:sp>
        <p:nvSpPr>
          <p:cNvPr id="2" name="タイトル 1"/>
          <p:cNvSpPr>
            <a:spLocks noGrp="1"/>
          </p:cNvSpPr>
          <p:nvPr>
            <p:ph type="title"/>
          </p:nvPr>
        </p:nvSpPr>
        <p:spPr>
          <a:xfrm>
            <a:off x="754228" y="2766218"/>
            <a:ext cx="7886700" cy="1325563"/>
          </a:xfrm>
        </p:spPr>
        <p:txBody>
          <a:bodyPr>
            <a:normAutofit/>
          </a:bodyPr>
          <a:lstStyle/>
          <a:p>
            <a:r>
              <a:rPr kumimoji="1" lang="ja-JP" altLang="en-US" sz="5400" b="1" dirty="0">
                <a:solidFill>
                  <a:schemeClr val="bg1"/>
                </a:solidFill>
                <a:latin typeface="游ゴシック" panose="020B0400000000000000" pitchFamily="50" charset="-128"/>
                <a:ea typeface="游ゴシック" panose="020B0400000000000000" pitchFamily="50" charset="-128"/>
              </a:rPr>
              <a:t>第九条で著者が判明？！</a:t>
            </a:r>
          </a:p>
        </p:txBody>
      </p:sp>
    </p:spTree>
    <p:extLst>
      <p:ext uri="{BB962C8B-B14F-4D97-AF65-F5344CB8AC3E}">
        <p14:creationId xmlns:p14="http://schemas.microsoft.com/office/powerpoint/2010/main" val="169705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4" cstate="screen">
            <a:extLst>
              <a:ext uri="{28A0092B-C50C-407E-A947-70E740481C1C}">
                <a14:useLocalDpi xmlns:a14="http://schemas.microsoft.com/office/drawing/2010/main"/>
              </a:ext>
            </a:extLst>
          </a:blip>
          <a:srcRect l="2500" r="12519"/>
          <a:stretch/>
        </p:blipFill>
        <p:spPr>
          <a:xfrm>
            <a:off x="-108521" y="-27382"/>
            <a:ext cx="9361041" cy="6885385"/>
          </a:xfrm>
          <a:prstGeom prst="rect">
            <a:avLst/>
          </a:prstGeom>
          <a:noFill/>
        </p:spPr>
      </p:pic>
      <p:sp>
        <p:nvSpPr>
          <p:cNvPr id="10" name="四角形吹き出し 9"/>
          <p:cNvSpPr/>
          <p:nvPr/>
        </p:nvSpPr>
        <p:spPr>
          <a:xfrm>
            <a:off x="3707905" y="2132870"/>
            <a:ext cx="1008112" cy="1329607"/>
          </a:xfrm>
          <a:prstGeom prst="wedgeRect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defRPr/>
            </a:pPr>
            <a:endParaRPr lang="ja-JP" altLang="en-US" sz="7200" b="1" dirty="0">
              <a:solidFill>
                <a:srgbClr val="FF0000"/>
              </a:solidFill>
              <a:latin typeface="Calibri"/>
              <a:ea typeface="游ゴシック" panose="020B0400000000000000" pitchFamily="50" charset="-128"/>
            </a:endParaRPr>
          </a:p>
        </p:txBody>
      </p:sp>
      <p:pic>
        <p:nvPicPr>
          <p:cNvPr id="6" name="図 5"/>
          <p:cNvPicPr>
            <a:picLocks noChangeAspect="1"/>
          </p:cNvPicPr>
          <p:nvPr/>
        </p:nvPicPr>
        <p:blipFill rotWithShape="1">
          <a:blip r:embed="rId5" cstate="screen">
            <a:extLst>
              <a:ext uri="{28A0092B-C50C-407E-A947-70E740481C1C}">
                <a14:useLocalDpi xmlns:a14="http://schemas.microsoft.com/office/drawing/2010/main"/>
              </a:ext>
            </a:extLst>
          </a:blip>
          <a:srcRect l="2699"/>
          <a:stretch/>
        </p:blipFill>
        <p:spPr>
          <a:xfrm>
            <a:off x="-108522" y="-30822"/>
            <a:ext cx="5651843" cy="3259232"/>
          </a:xfrm>
          <a:prstGeom prst="rect">
            <a:avLst/>
          </a:prstGeom>
        </p:spPr>
      </p:pic>
      <p:sp>
        <p:nvSpPr>
          <p:cNvPr id="4" name="テキスト ボックス 3"/>
          <p:cNvSpPr txBox="1"/>
          <p:nvPr/>
        </p:nvSpPr>
        <p:spPr>
          <a:xfrm>
            <a:off x="-622455" y="1907831"/>
            <a:ext cx="10369152" cy="3046988"/>
          </a:xfrm>
          <a:prstGeom prst="rect">
            <a:avLst/>
          </a:prstGeom>
          <a:noFill/>
        </p:spPr>
        <p:txBody>
          <a:bodyPr wrap="square" rtlCol="0">
            <a:spAutoFit/>
          </a:bodyPr>
          <a:lstStyle/>
          <a:p>
            <a:pPr algn="ctr">
              <a:defRPr/>
            </a:pPr>
            <a:r>
              <a:rPr lang="ja-JP" altLang="en-US" sz="9600" b="1" dirty="0">
                <a:solidFill>
                  <a:srgbClr val="FF0000"/>
                </a:solidFill>
                <a:effectLst>
                  <a:glow rad="228600">
                    <a:prstClr val="white"/>
                  </a:glow>
                </a:effectLst>
                <a:latin typeface="Calibri"/>
                <a:ea typeface="游ゴシック" panose="020B0400000000000000" pitchFamily="50" charset="-128"/>
              </a:rPr>
              <a:t>百五十里</a:t>
            </a:r>
            <a:endParaRPr lang="en-US" altLang="ja-JP" sz="9600" b="1" dirty="0">
              <a:solidFill>
                <a:srgbClr val="FF0000"/>
              </a:solidFill>
              <a:effectLst>
                <a:glow rad="228600">
                  <a:prstClr val="white"/>
                </a:glow>
              </a:effectLst>
              <a:latin typeface="Calibri"/>
              <a:ea typeface="游ゴシック" panose="020B0400000000000000" pitchFamily="50" charset="-128"/>
            </a:endParaRPr>
          </a:p>
          <a:p>
            <a:pPr algn="ctr">
              <a:defRPr/>
            </a:pPr>
            <a:r>
              <a:rPr lang="ja-JP" altLang="en-US" sz="9600" b="1" dirty="0">
                <a:solidFill>
                  <a:srgbClr val="FF0000"/>
                </a:solidFill>
                <a:effectLst>
                  <a:glow rad="228600">
                    <a:prstClr val="white"/>
                  </a:glow>
                </a:effectLst>
                <a:latin typeface="Calibri"/>
                <a:ea typeface="游ゴシック" panose="020B0400000000000000" pitchFamily="50" charset="-128"/>
              </a:rPr>
              <a:t>（約６００Ｋｍ）</a:t>
            </a:r>
          </a:p>
        </p:txBody>
      </p:sp>
    </p:spTree>
    <p:custDataLst>
      <p:tags r:id="rId1"/>
    </p:custDataLst>
    <p:extLst>
      <p:ext uri="{BB962C8B-B14F-4D97-AF65-F5344CB8AC3E}">
        <p14:creationId xmlns:p14="http://schemas.microsoft.com/office/powerpoint/2010/main" val="361284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862705" y="3618124"/>
            <a:ext cx="2228850" cy="3239876"/>
          </a:xfrm>
          <a:prstGeom prst="rect">
            <a:avLst/>
          </a:prstGeom>
        </p:spPr>
      </p:pic>
      <p:sp>
        <p:nvSpPr>
          <p:cNvPr id="3" name="テキスト ボックス 2"/>
          <p:cNvSpPr txBox="1"/>
          <p:nvPr/>
        </p:nvSpPr>
        <p:spPr>
          <a:xfrm>
            <a:off x="7183638" y="236136"/>
            <a:ext cx="1015663" cy="3916764"/>
          </a:xfrm>
          <a:prstGeom prst="rect">
            <a:avLst/>
          </a:prstGeom>
          <a:solidFill>
            <a:schemeClr val="bg1">
              <a:alpha val="1000"/>
            </a:schemeClr>
          </a:solidFill>
          <a:effectLst>
            <a:softEdge rad="63500"/>
          </a:effectLst>
        </p:spPr>
        <p:txBody>
          <a:bodyPr vert="eaVert" wrap="square" rtlCol="0">
            <a:spAutoFit/>
          </a:bodyPr>
          <a:lstStyle/>
          <a:p>
            <a:r>
              <a:rPr lang="ja-JP" altLang="en-US" sz="5400" b="1" dirty="0">
                <a:solidFill>
                  <a:srgbClr val="FF0000"/>
                </a:solidFill>
                <a:effectLst>
                  <a:glow rad="139700">
                    <a:schemeClr val="bg1">
                      <a:alpha val="40000"/>
                    </a:schemeClr>
                  </a:glow>
                </a:effectLst>
                <a:latin typeface="游ゴシック" panose="020B0400000000000000" pitchFamily="50" charset="-128"/>
                <a:ea typeface="游ゴシック" panose="020B0400000000000000" pitchFamily="50" charset="-128"/>
              </a:rPr>
              <a:t>唯円の問い</a:t>
            </a:r>
            <a:r>
              <a:rPr lang="ja-JP" altLang="en-US" sz="2400" b="1" dirty="0">
                <a:solidFill>
                  <a:prstClr val="black"/>
                </a:solidFill>
                <a:effectLst>
                  <a:glow rad="139700">
                    <a:schemeClr val="bg1">
                      <a:alpha val="40000"/>
                    </a:schemeClr>
                  </a:glow>
                </a:effectLst>
                <a:latin typeface="游ゴシック" panose="020B0400000000000000" pitchFamily="50" charset="-128"/>
                <a:ea typeface="游ゴシック" panose="020B0400000000000000" pitchFamily="50" charset="-128"/>
              </a:rPr>
              <a:t>　　　</a:t>
            </a:r>
            <a:endParaRPr lang="ja-JP" altLang="en-US" sz="4400" b="1" dirty="0">
              <a:solidFill>
                <a:prstClr val="black"/>
              </a:solidFill>
              <a:effectLst>
                <a:glow rad="139700">
                  <a:schemeClr val="bg1">
                    <a:alpha val="40000"/>
                  </a:schemeClr>
                </a:glow>
              </a:effectLst>
              <a:latin typeface="游ゴシック" panose="020B0400000000000000" pitchFamily="50" charset="-128"/>
              <a:ea typeface="游ゴシック" panose="020B0400000000000000" pitchFamily="50" charset="-128"/>
            </a:endParaRPr>
          </a:p>
        </p:txBody>
      </p:sp>
      <p:sp>
        <p:nvSpPr>
          <p:cNvPr id="4" name="テキスト ボックス 3">
            <a:extLst>
              <a:ext uri="{FF2B5EF4-FFF2-40B4-BE49-F238E27FC236}">
                <a16:creationId xmlns:a16="http://schemas.microsoft.com/office/drawing/2014/main" xmlns="" id="{80B6C237-5BCB-4524-96EE-149C2E281873}"/>
              </a:ext>
            </a:extLst>
          </p:cNvPr>
          <p:cNvSpPr txBox="1"/>
          <p:nvPr/>
        </p:nvSpPr>
        <p:spPr>
          <a:xfrm>
            <a:off x="169817" y="256156"/>
            <a:ext cx="6075800" cy="6345688"/>
          </a:xfrm>
          <a:prstGeom prst="rect">
            <a:avLst/>
          </a:prstGeom>
          <a:solidFill>
            <a:schemeClr val="bg1">
              <a:lumMod val="95000"/>
            </a:schemeClr>
          </a:solidFill>
        </p:spPr>
        <p:txBody>
          <a:bodyPr vert="eaVert" wrap="square" rtlCol="0">
            <a:noAutofit/>
          </a:bodyPr>
          <a:lstStyle/>
          <a:p>
            <a:r>
              <a:rPr lang="ja-JP" altLang="en-US" sz="4800" b="1" dirty="0">
                <a:latin typeface="游ゴシック" panose="020B0400000000000000" pitchFamily="50" charset="-128"/>
                <a:ea typeface="游ゴシック" panose="020B0400000000000000" pitchFamily="50" charset="-128"/>
              </a:rPr>
              <a:t>①</a:t>
            </a:r>
            <a:r>
              <a:rPr lang="ja-JP" altLang="en-US" sz="4800" b="1" u="sng" dirty="0">
                <a:latin typeface="游ゴシック" panose="020B0400000000000000" pitchFamily="50" charset="-128"/>
                <a:ea typeface="游ゴシック" panose="020B0400000000000000" pitchFamily="50" charset="-128"/>
              </a:rPr>
              <a:t>念仏申し候へども、踊躍歓喜のこころおろそかに候ふこと</a:t>
            </a:r>
            <a:r>
              <a:rPr lang="ja-JP" altLang="en-US" sz="4800" b="1" dirty="0">
                <a:latin typeface="游ゴシック" panose="020B0400000000000000" pitchFamily="50" charset="-128"/>
                <a:ea typeface="游ゴシック" panose="020B0400000000000000" pitchFamily="50" charset="-128"/>
              </a:rPr>
              <a:t>、</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②</a:t>
            </a:r>
            <a:r>
              <a:rPr lang="ja-JP" altLang="en-US" sz="4800" b="1" u="sng" dirty="0">
                <a:latin typeface="游ゴシック" panose="020B0400000000000000" pitchFamily="50" charset="-128"/>
                <a:ea typeface="游ゴシック" panose="020B0400000000000000" pitchFamily="50" charset="-128"/>
              </a:rPr>
              <a:t>またいそぎ浄土へまゐりたきこころの候はぬ</a:t>
            </a:r>
            <a:r>
              <a:rPr lang="ja-JP" altLang="en-US" sz="4800" b="1" dirty="0">
                <a:latin typeface="游ゴシック" panose="020B0400000000000000" pitchFamily="50" charset="-128"/>
                <a:ea typeface="游ゴシック" panose="020B0400000000000000" pitchFamily="50" charset="-128"/>
              </a:rPr>
              <a:t>は、</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いかにと候ふべきことにて候ふやらん</a:t>
            </a:r>
            <a:r>
              <a:rPr lang="en-US" altLang="ja-JP" sz="4800" b="1" dirty="0">
                <a:latin typeface="游ゴシック" panose="020B0400000000000000" pitchFamily="50" charset="-128"/>
                <a:ea typeface="游ゴシック" panose="020B0400000000000000" pitchFamily="50" charset="-128"/>
              </a:rPr>
              <a:t>…</a:t>
            </a:r>
            <a:r>
              <a:rPr lang="ja-JP" altLang="en-US" sz="4800" b="1" dirty="0">
                <a:solidFill>
                  <a:prstClr val="black"/>
                </a:solidFill>
                <a:latin typeface="游ゴシック" panose="020B0400000000000000" pitchFamily="50" charset="-128"/>
                <a:ea typeface="游ゴシック" panose="020B0400000000000000" pitchFamily="50" charset="-128"/>
              </a:rPr>
              <a:t>　　　　　　　</a:t>
            </a:r>
          </a:p>
        </p:txBody>
      </p:sp>
    </p:spTree>
    <p:custDataLst>
      <p:tags r:id="rId1"/>
    </p:custDataLst>
    <p:extLst>
      <p:ext uri="{BB962C8B-B14F-4D97-AF65-F5344CB8AC3E}">
        <p14:creationId xmlns:p14="http://schemas.microsoft.com/office/powerpoint/2010/main" val="424914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33350" y="247650"/>
            <a:ext cx="8991600" cy="6370975"/>
          </a:xfrm>
          <a:prstGeom prst="rect">
            <a:avLst/>
          </a:prstGeom>
          <a:noFill/>
        </p:spPr>
        <p:txBody>
          <a:bodyPr wrap="square" rtlCol="0">
            <a:spAutoFit/>
          </a:bodyPr>
          <a:lstStyle/>
          <a:p>
            <a:r>
              <a:rPr lang="ja-JP" altLang="en-US" sz="4800" b="1" u="sng" dirty="0">
                <a:solidFill>
                  <a:srgbClr val="FF0000"/>
                </a:solidFill>
                <a:latin typeface="游ゴシック" panose="020B0400000000000000" pitchFamily="50" charset="-128"/>
                <a:ea typeface="游ゴシック" panose="020B0400000000000000" pitchFamily="50" charset="-128"/>
              </a:rPr>
              <a:t>唯円の問い①</a:t>
            </a:r>
            <a:endParaRPr lang="en-US" altLang="ja-JP" sz="4800" b="1" u="sng" dirty="0">
              <a:solidFill>
                <a:srgbClr val="FF0000"/>
              </a:solidFill>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念仏していても、喜びの心が</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それほど湧いてこないのは</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なぜでしょうか？</a:t>
            </a:r>
            <a:endParaRPr lang="en-US" altLang="ja-JP" sz="4800" b="1" dirty="0">
              <a:latin typeface="游ゴシック" panose="020B0400000000000000" pitchFamily="50" charset="-128"/>
              <a:ea typeface="游ゴシック" panose="020B0400000000000000" pitchFamily="50" charset="-128"/>
            </a:endParaRPr>
          </a:p>
          <a:p>
            <a:pPr>
              <a:lnSpc>
                <a:spcPct val="150000"/>
              </a:lnSpc>
            </a:pPr>
            <a:r>
              <a:rPr lang="ja-JP" altLang="en-US" sz="4800" b="1" u="sng" dirty="0">
                <a:solidFill>
                  <a:srgbClr val="FF0000"/>
                </a:solidFill>
                <a:latin typeface="游ゴシック" panose="020B0400000000000000" pitchFamily="50" charset="-128"/>
                <a:ea typeface="游ゴシック" panose="020B0400000000000000" pitchFamily="50" charset="-128"/>
              </a:rPr>
              <a:t>唯円の問い②</a:t>
            </a:r>
            <a:endParaRPr lang="en-US" altLang="ja-JP" sz="4800" b="1" u="sng" dirty="0">
              <a:solidFill>
                <a:srgbClr val="FF0000"/>
              </a:solidFill>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少しでも早く浄土に往生したい</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という心がおこらないのは</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なぜでしょうか？</a:t>
            </a:r>
          </a:p>
        </p:txBody>
      </p:sp>
      <p:sp>
        <p:nvSpPr>
          <p:cNvPr id="4" name="四角形吹き出し 3"/>
          <p:cNvSpPr/>
          <p:nvPr/>
        </p:nvSpPr>
        <p:spPr>
          <a:xfrm>
            <a:off x="171450" y="247650"/>
            <a:ext cx="8210550" cy="3160974"/>
          </a:xfrm>
          <a:prstGeom prst="wedgeRectCallout">
            <a:avLst>
              <a:gd name="adj1" fmla="val -38633"/>
              <a:gd name="adj2" fmla="val 15470"/>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lang="ja-JP" altLang="en-US" sz="7200" dirty="0">
              <a:solidFill>
                <a:srgbClr val="FF0000"/>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90319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fade">
                                      <p:cBhvr>
                                        <p:cTn id="37" dur="5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fade">
                                      <p:cBhvr>
                                        <p:cTn id="42" dur="500"/>
                                        <p:tgtEl>
                                          <p:spTgt spid="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860F3069-DEE4-47EF-BED1-87284E854B6D}"/>
              </a:ext>
            </a:extLst>
          </p:cNvPr>
          <p:cNvSpPr txBox="1"/>
          <p:nvPr/>
        </p:nvSpPr>
        <p:spPr>
          <a:xfrm>
            <a:off x="267130" y="203897"/>
            <a:ext cx="8553701" cy="5847755"/>
          </a:xfrm>
          <a:prstGeom prst="rect">
            <a:avLst/>
          </a:prstGeom>
          <a:noFill/>
        </p:spPr>
        <p:txBody>
          <a:bodyPr vert="horz" wrap="square" rtlCol="0">
            <a:spAutoFit/>
          </a:bodyPr>
          <a:lstStyle/>
          <a:p>
            <a:pPr algn="ctr"/>
            <a:r>
              <a:rPr lang="ja-JP" altLang="en-US" sz="4400" b="1" dirty="0">
                <a:solidFill>
                  <a:srgbClr val="FF0000"/>
                </a:solidFill>
                <a:latin typeface="游ゴシック" panose="020B0400000000000000" pitchFamily="50" charset="-128"/>
                <a:ea typeface="游ゴシック" panose="020B0400000000000000" pitchFamily="50" charset="-128"/>
              </a:rPr>
              <a:t>親鸞聖人の答え①</a:t>
            </a:r>
            <a:endParaRPr lang="en-US" altLang="ja-JP" sz="4400" b="1" dirty="0">
              <a:solidFill>
                <a:srgbClr val="FF0000"/>
              </a:solidFill>
              <a:latin typeface="游ゴシック" panose="020B0400000000000000" pitchFamily="50" charset="-128"/>
              <a:ea typeface="游ゴシック" panose="020B0400000000000000" pitchFamily="50" charset="-128"/>
            </a:endParaRPr>
          </a:p>
          <a:p>
            <a:pPr algn="ctr">
              <a:lnSpc>
                <a:spcPct val="150000"/>
              </a:lnSpc>
            </a:pPr>
            <a:r>
              <a:rPr lang="ja-JP" altLang="en-US" sz="4400" b="1" dirty="0">
                <a:solidFill>
                  <a:prstClr val="black"/>
                </a:solidFill>
                <a:latin typeface="游ゴシック" panose="020B0400000000000000" pitchFamily="50" charset="-128"/>
                <a:ea typeface="游ゴシック" panose="020B0400000000000000" pitchFamily="50" charset="-128"/>
              </a:rPr>
              <a:t>念仏を喜べない原因は煩悩</a:t>
            </a:r>
          </a:p>
          <a:p>
            <a:pPr algn="ctr"/>
            <a:endParaRPr lang="en-US" altLang="ja-JP" sz="4400" b="1" dirty="0">
              <a:solidFill>
                <a:srgbClr val="FF0000"/>
              </a:solidFill>
              <a:latin typeface="游ゴシック" panose="020B0400000000000000" pitchFamily="50" charset="-128"/>
              <a:ea typeface="游ゴシック" panose="020B0400000000000000" pitchFamily="50" charset="-128"/>
            </a:endParaRPr>
          </a:p>
          <a:p>
            <a:pPr algn="ctr"/>
            <a:r>
              <a:rPr lang="ja-JP" altLang="en-US" sz="4400" b="1" dirty="0">
                <a:solidFill>
                  <a:prstClr val="black"/>
                </a:solidFill>
                <a:latin typeface="游ゴシック" panose="020B0400000000000000" pitchFamily="50" charset="-128"/>
                <a:ea typeface="游ゴシック" panose="020B0400000000000000" pitchFamily="50" charset="-128"/>
              </a:rPr>
              <a:t>しかし</a:t>
            </a:r>
            <a:endParaRPr lang="en-US" altLang="ja-JP" sz="4400" b="1" dirty="0">
              <a:solidFill>
                <a:prstClr val="black"/>
              </a:solidFill>
              <a:latin typeface="游ゴシック" panose="020B0400000000000000" pitchFamily="50" charset="-128"/>
              <a:ea typeface="游ゴシック" panose="020B0400000000000000" pitchFamily="50" charset="-128"/>
            </a:endParaRPr>
          </a:p>
          <a:p>
            <a:pPr algn="ctr"/>
            <a:r>
              <a:rPr lang="ja-JP" altLang="en-US" sz="4400" b="1" dirty="0">
                <a:solidFill>
                  <a:prstClr val="black"/>
                </a:solidFill>
                <a:latin typeface="游ゴシック" panose="020B0400000000000000" pitchFamily="50" charset="-128"/>
                <a:ea typeface="游ゴシック" panose="020B0400000000000000" pitchFamily="50" charset="-128"/>
              </a:rPr>
              <a:t>そもそも阿弥陀仏の救いは</a:t>
            </a:r>
            <a:endParaRPr lang="en-US" altLang="ja-JP" sz="4400" b="1" dirty="0">
              <a:solidFill>
                <a:prstClr val="black"/>
              </a:solidFill>
              <a:latin typeface="游ゴシック" panose="020B0400000000000000" pitchFamily="50" charset="-128"/>
              <a:ea typeface="游ゴシック" panose="020B0400000000000000" pitchFamily="50" charset="-128"/>
            </a:endParaRPr>
          </a:p>
          <a:p>
            <a:pPr algn="ctr"/>
            <a:r>
              <a:rPr lang="ja-JP" altLang="en-US" sz="4400" b="1" dirty="0">
                <a:solidFill>
                  <a:prstClr val="black"/>
                </a:solidFill>
                <a:latin typeface="游ゴシック" panose="020B0400000000000000" pitchFamily="50" charset="-128"/>
                <a:ea typeface="游ゴシック" panose="020B0400000000000000" pitchFamily="50" charset="-128"/>
              </a:rPr>
              <a:t>煩悩を抱えた者のためにある</a:t>
            </a:r>
          </a:p>
          <a:p>
            <a:pPr algn="ctr"/>
            <a:endParaRPr lang="en-US" altLang="ja-JP" sz="4400" b="1" dirty="0">
              <a:solidFill>
                <a:srgbClr val="FF0000"/>
              </a:solidFill>
              <a:latin typeface="游ゴシック" panose="020B0400000000000000" pitchFamily="50" charset="-128"/>
              <a:ea typeface="游ゴシック" panose="020B0400000000000000" pitchFamily="50" charset="-128"/>
            </a:endParaRPr>
          </a:p>
          <a:p>
            <a:pPr algn="ctr"/>
            <a:r>
              <a:rPr lang="ja-JP" altLang="en-US" sz="4400" b="1" dirty="0">
                <a:solidFill>
                  <a:prstClr val="black"/>
                </a:solidFill>
                <a:latin typeface="游ゴシック" panose="020B0400000000000000" pitchFamily="50" charset="-128"/>
                <a:ea typeface="游ゴシック" panose="020B0400000000000000" pitchFamily="50" charset="-128"/>
              </a:rPr>
              <a:t>私たちの往生は間違いない</a:t>
            </a:r>
          </a:p>
        </p:txBody>
      </p:sp>
      <p:sp>
        <p:nvSpPr>
          <p:cNvPr id="5" name="右矢印 4">
            <a:extLst>
              <a:ext uri="{FF2B5EF4-FFF2-40B4-BE49-F238E27FC236}">
                <a16:creationId xmlns:a16="http://schemas.microsoft.com/office/drawing/2014/main" xmlns="" id="{3F606F9C-7BA0-4D81-807D-0EC861646649}"/>
              </a:ext>
            </a:extLst>
          </p:cNvPr>
          <p:cNvSpPr/>
          <p:nvPr/>
        </p:nvSpPr>
        <p:spPr>
          <a:xfrm rot="5400000">
            <a:off x="4221080" y="1747593"/>
            <a:ext cx="645800" cy="992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游ゴシック" panose="020B0400000000000000" pitchFamily="50" charset="-128"/>
              <a:ea typeface="游ゴシック" panose="020B0400000000000000" pitchFamily="50" charset="-128"/>
            </a:endParaRPr>
          </a:p>
        </p:txBody>
      </p:sp>
      <p:sp>
        <p:nvSpPr>
          <p:cNvPr id="6" name="右矢印 5">
            <a:extLst>
              <a:ext uri="{FF2B5EF4-FFF2-40B4-BE49-F238E27FC236}">
                <a16:creationId xmlns:a16="http://schemas.microsoft.com/office/drawing/2014/main" xmlns="" id="{3F606F9C-7BA0-4D81-807D-0EC861646649}"/>
              </a:ext>
            </a:extLst>
          </p:cNvPr>
          <p:cNvSpPr/>
          <p:nvPr/>
        </p:nvSpPr>
        <p:spPr>
          <a:xfrm rot="5400000">
            <a:off x="4221080" y="4506360"/>
            <a:ext cx="645800" cy="992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72528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吹き出し 10"/>
          <p:cNvSpPr/>
          <p:nvPr/>
        </p:nvSpPr>
        <p:spPr>
          <a:xfrm>
            <a:off x="247650" y="3124200"/>
            <a:ext cx="8724900" cy="3469911"/>
          </a:xfrm>
          <a:prstGeom prst="wedgeRectCallout">
            <a:avLst>
              <a:gd name="adj1" fmla="val -38633"/>
              <a:gd name="adj2" fmla="val 15470"/>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lang="ja-JP" altLang="en-US" sz="7200" dirty="0">
              <a:solidFill>
                <a:srgbClr val="FF0000"/>
              </a:solidFill>
              <a:latin typeface="游ゴシック" panose="020B0400000000000000" pitchFamily="50" charset="-128"/>
              <a:ea typeface="游ゴシック" panose="020B0400000000000000" pitchFamily="50" charset="-128"/>
            </a:endParaRPr>
          </a:p>
        </p:txBody>
      </p:sp>
      <p:sp>
        <p:nvSpPr>
          <p:cNvPr id="13" name="テキスト ボックス 12"/>
          <p:cNvSpPr txBox="1"/>
          <p:nvPr/>
        </p:nvSpPr>
        <p:spPr>
          <a:xfrm>
            <a:off x="247650" y="261236"/>
            <a:ext cx="8877300" cy="6370975"/>
          </a:xfrm>
          <a:prstGeom prst="rect">
            <a:avLst/>
          </a:prstGeom>
          <a:noFill/>
        </p:spPr>
        <p:txBody>
          <a:bodyPr wrap="square" rtlCol="0">
            <a:spAutoFit/>
          </a:bodyPr>
          <a:lstStyle/>
          <a:p>
            <a:r>
              <a:rPr lang="ja-JP" altLang="en-US" sz="4800" b="1" u="sng" dirty="0">
                <a:solidFill>
                  <a:srgbClr val="FF0000"/>
                </a:solidFill>
                <a:latin typeface="游ゴシック" panose="020B0400000000000000" pitchFamily="50" charset="-128"/>
                <a:ea typeface="游ゴシック" panose="020B0400000000000000" pitchFamily="50" charset="-128"/>
              </a:rPr>
              <a:t>唯円の問い①</a:t>
            </a:r>
            <a:endParaRPr lang="en-US" altLang="ja-JP" sz="4800" b="1" u="sng" dirty="0">
              <a:solidFill>
                <a:srgbClr val="FF0000"/>
              </a:solidFill>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念仏していても、喜びの心が</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それほど湧いてこないのは</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なぜでしょうか？</a:t>
            </a:r>
            <a:endParaRPr lang="en-US" altLang="ja-JP" sz="4800" b="1" dirty="0">
              <a:latin typeface="游ゴシック" panose="020B0400000000000000" pitchFamily="50" charset="-128"/>
              <a:ea typeface="游ゴシック" panose="020B0400000000000000" pitchFamily="50" charset="-128"/>
            </a:endParaRPr>
          </a:p>
          <a:p>
            <a:pPr>
              <a:lnSpc>
                <a:spcPct val="150000"/>
              </a:lnSpc>
            </a:pPr>
            <a:r>
              <a:rPr lang="ja-JP" altLang="en-US" sz="4800" b="1" u="sng" dirty="0">
                <a:solidFill>
                  <a:srgbClr val="FF0000"/>
                </a:solidFill>
                <a:latin typeface="游ゴシック" panose="020B0400000000000000" pitchFamily="50" charset="-128"/>
                <a:ea typeface="游ゴシック" panose="020B0400000000000000" pitchFamily="50" charset="-128"/>
              </a:rPr>
              <a:t>唯円の問い②</a:t>
            </a:r>
            <a:endParaRPr lang="en-US" altLang="ja-JP" sz="4800" b="1" u="sng" dirty="0">
              <a:solidFill>
                <a:srgbClr val="FF0000"/>
              </a:solidFill>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少しでも早く浄土に往生したい</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という心がおこらないのは</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なぜでしょうか？</a:t>
            </a:r>
          </a:p>
        </p:txBody>
      </p:sp>
    </p:spTree>
    <p:custDataLst>
      <p:tags r:id="rId1"/>
    </p:custDataLst>
    <p:extLst>
      <p:ext uri="{BB962C8B-B14F-4D97-AF65-F5344CB8AC3E}">
        <p14:creationId xmlns:p14="http://schemas.microsoft.com/office/powerpoint/2010/main" val="11957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860F3069-DEE4-47EF-BED1-87284E854B6D}"/>
              </a:ext>
            </a:extLst>
          </p:cNvPr>
          <p:cNvSpPr txBox="1"/>
          <p:nvPr/>
        </p:nvSpPr>
        <p:spPr>
          <a:xfrm>
            <a:off x="267130" y="203897"/>
            <a:ext cx="8553701" cy="6524863"/>
          </a:xfrm>
          <a:prstGeom prst="rect">
            <a:avLst/>
          </a:prstGeom>
          <a:noFill/>
        </p:spPr>
        <p:txBody>
          <a:bodyPr vert="horz" wrap="square" rtlCol="0">
            <a:spAutoFit/>
          </a:bodyPr>
          <a:lstStyle/>
          <a:p>
            <a:pPr algn="ctr"/>
            <a:r>
              <a:rPr lang="ja-JP" altLang="en-US" sz="4400" b="1" dirty="0">
                <a:solidFill>
                  <a:srgbClr val="FF0000"/>
                </a:solidFill>
                <a:latin typeface="游ゴシック" panose="020B0400000000000000" pitchFamily="50" charset="-128"/>
                <a:ea typeface="游ゴシック" panose="020B0400000000000000" pitchFamily="50" charset="-128"/>
              </a:rPr>
              <a:t>親鸞聖人の答え②</a:t>
            </a:r>
            <a:endParaRPr lang="en-US" altLang="ja-JP" sz="4400" b="1" dirty="0">
              <a:solidFill>
                <a:srgbClr val="FF0000"/>
              </a:solidFill>
              <a:latin typeface="游ゴシック" panose="020B0400000000000000" pitchFamily="50" charset="-128"/>
              <a:ea typeface="游ゴシック" panose="020B0400000000000000" pitchFamily="50" charset="-128"/>
            </a:endParaRPr>
          </a:p>
          <a:p>
            <a:pPr algn="ctr">
              <a:lnSpc>
                <a:spcPct val="150000"/>
              </a:lnSpc>
            </a:pPr>
            <a:r>
              <a:rPr lang="ja-JP" altLang="en-US" sz="4400" b="1" dirty="0">
                <a:solidFill>
                  <a:prstClr val="black"/>
                </a:solidFill>
                <a:latin typeface="游ゴシック" panose="020B0400000000000000" pitchFamily="50" charset="-128"/>
                <a:ea typeface="游ゴシック" panose="020B0400000000000000" pitchFamily="50" charset="-128"/>
              </a:rPr>
              <a:t>早く往生したいと</a:t>
            </a:r>
            <a:endParaRPr lang="en-US" altLang="ja-JP" sz="4400" b="1" dirty="0">
              <a:solidFill>
                <a:prstClr val="black"/>
              </a:solidFill>
              <a:latin typeface="游ゴシック" panose="020B0400000000000000" pitchFamily="50" charset="-128"/>
              <a:ea typeface="游ゴシック" panose="020B0400000000000000" pitchFamily="50" charset="-128"/>
            </a:endParaRPr>
          </a:p>
          <a:p>
            <a:pPr algn="ctr"/>
            <a:r>
              <a:rPr lang="ja-JP" altLang="en-US" sz="4400" b="1" dirty="0">
                <a:solidFill>
                  <a:prstClr val="black"/>
                </a:solidFill>
                <a:latin typeface="游ゴシック" panose="020B0400000000000000" pitchFamily="50" charset="-128"/>
                <a:ea typeface="游ゴシック" panose="020B0400000000000000" pitchFamily="50" charset="-128"/>
              </a:rPr>
              <a:t>思えない原因は煩悩</a:t>
            </a:r>
          </a:p>
          <a:p>
            <a:pPr algn="ctr"/>
            <a:endParaRPr lang="en-US" altLang="ja-JP" sz="4400" b="1" dirty="0">
              <a:solidFill>
                <a:srgbClr val="FF0000"/>
              </a:solidFill>
              <a:latin typeface="游ゴシック" panose="020B0400000000000000" pitchFamily="50" charset="-128"/>
              <a:ea typeface="游ゴシック" panose="020B0400000000000000" pitchFamily="50" charset="-128"/>
            </a:endParaRPr>
          </a:p>
          <a:p>
            <a:pPr algn="ctr"/>
            <a:r>
              <a:rPr lang="ja-JP" altLang="en-US" sz="4400" b="1" dirty="0">
                <a:solidFill>
                  <a:prstClr val="black"/>
                </a:solidFill>
                <a:latin typeface="游ゴシック" panose="020B0400000000000000" pitchFamily="50" charset="-128"/>
                <a:ea typeface="游ゴシック" panose="020B0400000000000000" pitchFamily="50" charset="-128"/>
              </a:rPr>
              <a:t>しかし</a:t>
            </a:r>
            <a:endParaRPr lang="en-US" altLang="ja-JP" sz="4400" b="1" dirty="0">
              <a:solidFill>
                <a:prstClr val="black"/>
              </a:solidFill>
              <a:latin typeface="游ゴシック" panose="020B0400000000000000" pitchFamily="50" charset="-128"/>
              <a:ea typeface="游ゴシック" panose="020B0400000000000000" pitchFamily="50" charset="-128"/>
            </a:endParaRPr>
          </a:p>
          <a:p>
            <a:pPr algn="ctr"/>
            <a:r>
              <a:rPr lang="ja-JP" altLang="en-US" sz="4400" b="1" dirty="0">
                <a:solidFill>
                  <a:prstClr val="black"/>
                </a:solidFill>
                <a:latin typeface="游ゴシック" panose="020B0400000000000000" pitchFamily="50" charset="-128"/>
                <a:ea typeface="游ゴシック" panose="020B0400000000000000" pitchFamily="50" charset="-128"/>
              </a:rPr>
              <a:t>阿弥陀仏はそんな煩悩を</a:t>
            </a:r>
            <a:endParaRPr lang="en-US" altLang="ja-JP" sz="4400" b="1" dirty="0">
              <a:solidFill>
                <a:prstClr val="black"/>
              </a:solidFill>
              <a:latin typeface="游ゴシック" panose="020B0400000000000000" pitchFamily="50" charset="-128"/>
              <a:ea typeface="游ゴシック" panose="020B0400000000000000" pitchFamily="50" charset="-128"/>
            </a:endParaRPr>
          </a:p>
          <a:p>
            <a:pPr algn="ctr"/>
            <a:r>
              <a:rPr lang="ja-JP" altLang="en-US" sz="4400" b="1" dirty="0">
                <a:solidFill>
                  <a:prstClr val="black"/>
                </a:solidFill>
                <a:latin typeface="游ゴシック" panose="020B0400000000000000" pitchFamily="50" charset="-128"/>
                <a:ea typeface="游ゴシック" panose="020B0400000000000000" pitchFamily="50" charset="-128"/>
              </a:rPr>
              <a:t>抱えた者を特に憐れんでいる</a:t>
            </a:r>
          </a:p>
          <a:p>
            <a:pPr algn="ctr"/>
            <a:endParaRPr lang="en-US" altLang="ja-JP" sz="4400" b="1" dirty="0">
              <a:solidFill>
                <a:prstClr val="black"/>
              </a:solidFill>
              <a:latin typeface="游ゴシック" panose="020B0400000000000000" pitchFamily="50" charset="-128"/>
              <a:ea typeface="游ゴシック" panose="020B0400000000000000" pitchFamily="50" charset="-128"/>
            </a:endParaRPr>
          </a:p>
          <a:p>
            <a:pPr algn="ctr"/>
            <a:r>
              <a:rPr lang="ja-JP" altLang="en-US" sz="4400" b="1" dirty="0">
                <a:solidFill>
                  <a:prstClr val="black"/>
                </a:solidFill>
                <a:latin typeface="游ゴシック" panose="020B0400000000000000" pitchFamily="50" charset="-128"/>
                <a:ea typeface="游ゴシック" panose="020B0400000000000000" pitchFamily="50" charset="-128"/>
              </a:rPr>
              <a:t>私たちの往生は間違いない</a:t>
            </a:r>
          </a:p>
        </p:txBody>
      </p:sp>
      <p:sp>
        <p:nvSpPr>
          <p:cNvPr id="5" name="右矢印 4">
            <a:extLst>
              <a:ext uri="{FF2B5EF4-FFF2-40B4-BE49-F238E27FC236}">
                <a16:creationId xmlns:a16="http://schemas.microsoft.com/office/drawing/2014/main" xmlns="" id="{3F606F9C-7BA0-4D81-807D-0EC861646649}"/>
              </a:ext>
            </a:extLst>
          </p:cNvPr>
          <p:cNvSpPr/>
          <p:nvPr/>
        </p:nvSpPr>
        <p:spPr>
          <a:xfrm rot="5400000">
            <a:off x="4221080" y="2501180"/>
            <a:ext cx="645800" cy="992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游ゴシック" panose="020B0400000000000000" pitchFamily="50" charset="-128"/>
              <a:ea typeface="游ゴシック" panose="020B0400000000000000" pitchFamily="50" charset="-128"/>
            </a:endParaRPr>
          </a:p>
        </p:txBody>
      </p:sp>
      <p:sp>
        <p:nvSpPr>
          <p:cNvPr id="6" name="右矢印 5">
            <a:extLst>
              <a:ext uri="{FF2B5EF4-FFF2-40B4-BE49-F238E27FC236}">
                <a16:creationId xmlns:a16="http://schemas.microsoft.com/office/drawing/2014/main" xmlns="" id="{3F606F9C-7BA0-4D81-807D-0EC861646649}"/>
              </a:ext>
            </a:extLst>
          </p:cNvPr>
          <p:cNvSpPr/>
          <p:nvPr/>
        </p:nvSpPr>
        <p:spPr>
          <a:xfrm rot="5400000">
            <a:off x="4221080" y="5165902"/>
            <a:ext cx="645800" cy="992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68000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860F3069-DEE4-47EF-BED1-87284E854B6D}"/>
              </a:ext>
            </a:extLst>
          </p:cNvPr>
          <p:cNvSpPr txBox="1"/>
          <p:nvPr/>
        </p:nvSpPr>
        <p:spPr>
          <a:xfrm>
            <a:off x="330079" y="487666"/>
            <a:ext cx="8553701" cy="5509200"/>
          </a:xfrm>
          <a:prstGeom prst="rect">
            <a:avLst/>
          </a:prstGeom>
          <a:noFill/>
        </p:spPr>
        <p:txBody>
          <a:bodyPr vert="horz" wrap="square" rtlCol="0">
            <a:spAutoFit/>
          </a:bodyPr>
          <a:lstStyle/>
          <a:p>
            <a:pPr algn="ctr"/>
            <a:r>
              <a:rPr lang="ja-JP" altLang="en-US" sz="4400" b="1" dirty="0">
                <a:latin typeface="游ゴシック" panose="020B0400000000000000" pitchFamily="50" charset="-128"/>
                <a:ea typeface="游ゴシック" panose="020B0400000000000000" pitchFamily="50" charset="-128"/>
              </a:rPr>
              <a:t>第九条の主題</a:t>
            </a:r>
            <a:endParaRPr lang="en-US" altLang="ja-JP" sz="4400" b="1" dirty="0">
              <a:latin typeface="游ゴシック" panose="020B0400000000000000" pitchFamily="50" charset="-128"/>
              <a:ea typeface="游ゴシック" panose="020B0400000000000000" pitchFamily="50" charset="-128"/>
            </a:endParaRPr>
          </a:p>
          <a:p>
            <a:pPr algn="ctr"/>
            <a:endParaRPr lang="en-US" altLang="ja-JP" sz="4400" b="1" dirty="0">
              <a:latin typeface="游ゴシック" panose="020B0400000000000000" pitchFamily="50" charset="-128"/>
              <a:ea typeface="游ゴシック" panose="020B0400000000000000" pitchFamily="50" charset="-128"/>
            </a:endParaRPr>
          </a:p>
          <a:p>
            <a:pPr algn="ctr">
              <a:lnSpc>
                <a:spcPct val="100000"/>
              </a:lnSpc>
            </a:pPr>
            <a:r>
              <a:rPr lang="ja-JP" altLang="en-US" sz="6600" b="1" dirty="0">
                <a:latin typeface="游ゴシック" panose="020B0400000000000000" pitchFamily="50" charset="-128"/>
                <a:ea typeface="游ゴシック" panose="020B0400000000000000" pitchFamily="50" charset="-128"/>
              </a:rPr>
              <a:t>愚かな凡夫に</a:t>
            </a:r>
            <a:endParaRPr lang="en-US" altLang="ja-JP" sz="6600" b="1" dirty="0">
              <a:latin typeface="游ゴシック" panose="020B0400000000000000" pitchFamily="50" charset="-128"/>
              <a:ea typeface="游ゴシック" panose="020B0400000000000000" pitchFamily="50" charset="-128"/>
            </a:endParaRPr>
          </a:p>
          <a:p>
            <a:pPr algn="ctr">
              <a:lnSpc>
                <a:spcPct val="100000"/>
              </a:lnSpc>
            </a:pPr>
            <a:r>
              <a:rPr lang="ja-JP" altLang="en-US" sz="6600" b="1" dirty="0">
                <a:latin typeface="游ゴシック" panose="020B0400000000000000" pitchFamily="50" charset="-128"/>
                <a:ea typeface="游ゴシック" panose="020B0400000000000000" pitchFamily="50" charset="-128"/>
              </a:rPr>
              <a:t>そそがれた</a:t>
            </a:r>
            <a:endParaRPr lang="en-US" altLang="ja-JP" sz="6600" b="1" dirty="0">
              <a:latin typeface="游ゴシック" panose="020B0400000000000000" pitchFamily="50" charset="-128"/>
              <a:ea typeface="游ゴシック" panose="020B0400000000000000" pitchFamily="50" charset="-128"/>
            </a:endParaRPr>
          </a:p>
          <a:p>
            <a:pPr algn="ctr">
              <a:lnSpc>
                <a:spcPct val="100000"/>
              </a:lnSpc>
            </a:pPr>
            <a:r>
              <a:rPr lang="ja-JP" altLang="en-US" sz="6600" b="1" dirty="0">
                <a:latin typeface="游ゴシック" panose="020B0400000000000000" pitchFamily="50" charset="-128"/>
                <a:ea typeface="游ゴシック" panose="020B0400000000000000" pitchFamily="50" charset="-128"/>
              </a:rPr>
              <a:t>仏の大いなる</a:t>
            </a:r>
            <a:endParaRPr lang="en-US" altLang="ja-JP" sz="6600" b="1" dirty="0">
              <a:latin typeface="游ゴシック" panose="020B0400000000000000" pitchFamily="50" charset="-128"/>
              <a:ea typeface="游ゴシック" panose="020B0400000000000000" pitchFamily="50" charset="-128"/>
            </a:endParaRPr>
          </a:p>
          <a:p>
            <a:pPr algn="ctr">
              <a:lnSpc>
                <a:spcPct val="100000"/>
              </a:lnSpc>
            </a:pPr>
            <a:r>
              <a:rPr lang="ja-JP" altLang="en-US" sz="6600" b="1" dirty="0">
                <a:latin typeface="游ゴシック" panose="020B0400000000000000" pitchFamily="50" charset="-128"/>
                <a:ea typeface="游ゴシック" panose="020B0400000000000000" pitchFamily="50" charset="-128"/>
              </a:rPr>
              <a:t>慈悲の心</a:t>
            </a:r>
          </a:p>
        </p:txBody>
      </p:sp>
      <p:pic>
        <p:nvPicPr>
          <p:cNvPr id="6" name="Picture 2" descr="C:\Users\yoshindo\Documents\00USBバックアップ\00USBバックアップ_main\00大学講義\9999過去\2018京女仏教学IB\181206相愛\pic\救い２.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97518" y="4135788"/>
            <a:ext cx="3257550" cy="31480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yoshindo\Downloads\イラスト4円光蓮台あり阿弥陀仏.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67880" y="466884"/>
            <a:ext cx="2703513" cy="6096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4267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fade">
                                      <p:cBhvr>
                                        <p:cTn id="32" dur="5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70050" y="2349500"/>
            <a:ext cx="5886450" cy="1943100"/>
          </a:xfrm>
        </p:spPr>
        <p:txBody>
          <a:bodyPr>
            <a:noAutofit/>
          </a:bodyPr>
          <a:lstStyle/>
          <a:p>
            <a:pPr algn="ctr">
              <a:lnSpc>
                <a:spcPct val="100000"/>
              </a:lnSpc>
            </a:pPr>
            <a:r>
              <a:rPr kumimoji="1" lang="ja-JP" altLang="en-US" sz="6000" b="1" dirty="0">
                <a:latin typeface="游ゴシック" panose="020B0400000000000000" pitchFamily="50" charset="-128"/>
                <a:ea typeface="游ゴシック" panose="020B0400000000000000" pitchFamily="50" charset="-128"/>
              </a:rPr>
              <a:t>唯円の問いの</a:t>
            </a:r>
            <a:r>
              <a:rPr kumimoji="1" lang="en-US" altLang="ja-JP" sz="6000" b="1" dirty="0">
                <a:latin typeface="游ゴシック" panose="020B0400000000000000" pitchFamily="50" charset="-128"/>
                <a:ea typeface="游ゴシック" panose="020B0400000000000000" pitchFamily="50" charset="-128"/>
              </a:rPr>
              <a:t/>
            </a:r>
            <a:br>
              <a:rPr kumimoji="1" lang="en-US" altLang="ja-JP" sz="6000" b="1" dirty="0">
                <a:latin typeface="游ゴシック" panose="020B0400000000000000" pitchFamily="50" charset="-128"/>
                <a:ea typeface="游ゴシック" panose="020B0400000000000000" pitchFamily="50" charset="-128"/>
              </a:rPr>
            </a:br>
            <a:r>
              <a:rPr lang="ja-JP" altLang="en-US" sz="6000" b="1" dirty="0">
                <a:latin typeface="游ゴシック" panose="020B0400000000000000" pitchFamily="50" charset="-128"/>
                <a:ea typeface="游ゴシック" panose="020B0400000000000000" pitchFamily="50" charset="-128"/>
              </a:rPr>
              <a:t>背景</a:t>
            </a:r>
            <a:endParaRPr kumimoji="1" lang="ja-JP" altLang="en-US" sz="60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43364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35628" y="297999"/>
            <a:ext cx="9879628" cy="6345688"/>
          </a:xfrm>
          <a:prstGeom prst="rect">
            <a:avLst/>
          </a:prstGeom>
          <a:noFill/>
        </p:spPr>
        <p:txBody>
          <a:bodyPr vert="eaVert" wrap="square" rtlCol="0">
            <a:spAutoFit/>
          </a:bodyPr>
          <a:lstStyle/>
          <a:p>
            <a:r>
              <a:rPr lang="en-US" altLang="ja-JP" sz="2800" b="1" dirty="0">
                <a:latin typeface="游ゴシック" panose="020B0400000000000000" pitchFamily="50" charset="-128"/>
                <a:ea typeface="游ゴシック" panose="020B0400000000000000" pitchFamily="50" charset="-128"/>
              </a:rPr>
              <a:t>『</a:t>
            </a:r>
            <a:r>
              <a:rPr lang="ja-JP" altLang="en-US" sz="2800" b="1" dirty="0">
                <a:latin typeface="游ゴシック" panose="020B0400000000000000" pitchFamily="50" charset="-128"/>
                <a:ea typeface="游ゴシック" panose="020B0400000000000000" pitchFamily="50" charset="-128"/>
              </a:rPr>
              <a:t>仏説無量寿経</a:t>
            </a:r>
            <a:r>
              <a:rPr lang="en-US" altLang="ja-JP" sz="2800" b="1" dirty="0">
                <a:latin typeface="游ゴシック" panose="020B0400000000000000" pitchFamily="50" charset="-128"/>
                <a:ea typeface="游ゴシック" panose="020B0400000000000000" pitchFamily="50" charset="-128"/>
              </a:rPr>
              <a:t>』</a:t>
            </a:r>
            <a:r>
              <a:rPr lang="ja-JP" altLang="en-US" sz="2800" b="1" dirty="0">
                <a:latin typeface="游ゴシック" panose="020B0400000000000000" pitchFamily="50" charset="-128"/>
                <a:ea typeface="游ゴシック" panose="020B0400000000000000" pitchFamily="50" charset="-128"/>
              </a:rPr>
              <a:t>弥勒付属</a:t>
            </a:r>
            <a:endParaRPr lang="en-US" altLang="ja-JP" sz="2800" b="1" dirty="0">
              <a:latin typeface="游ゴシック" panose="020B0400000000000000" pitchFamily="50" charset="-128"/>
              <a:ea typeface="游ゴシック" panose="020B0400000000000000" pitchFamily="50" charset="-128"/>
            </a:endParaRPr>
          </a:p>
          <a:p>
            <a:pPr algn="r"/>
            <a:r>
              <a:rPr lang="ja-JP" altLang="en-US" sz="2800" b="1" dirty="0">
                <a:latin typeface="游ゴシック" panose="020B0400000000000000" pitchFamily="50" charset="-128"/>
                <a:ea typeface="游ゴシック" panose="020B0400000000000000" pitchFamily="50" charset="-128"/>
              </a:rPr>
              <a:t>（原文</a:t>
            </a:r>
            <a:r>
              <a:rPr lang="en-US" altLang="ja-JP" sz="2800" b="1" dirty="0">
                <a:latin typeface="游ゴシック" panose="020B0400000000000000" pitchFamily="50" charset="-128"/>
                <a:ea typeface="游ゴシック" panose="020B0400000000000000" pitchFamily="50" charset="-128"/>
              </a:rPr>
              <a:t>『</a:t>
            </a:r>
            <a:r>
              <a:rPr lang="ja-JP" altLang="en-US" sz="2800" b="1" dirty="0">
                <a:latin typeface="游ゴシック" panose="020B0400000000000000" pitchFamily="50" charset="-128"/>
                <a:ea typeface="游ゴシック" panose="020B0400000000000000" pitchFamily="50" charset="-128"/>
              </a:rPr>
              <a:t>註釈版聖典</a:t>
            </a:r>
            <a:r>
              <a:rPr lang="en-US" altLang="ja-JP" sz="2800" b="1" dirty="0">
                <a:latin typeface="游ゴシック" panose="020B0400000000000000" pitchFamily="50" charset="-128"/>
                <a:ea typeface="游ゴシック" panose="020B0400000000000000" pitchFamily="50" charset="-128"/>
              </a:rPr>
              <a:t>』</a:t>
            </a:r>
            <a:r>
              <a:rPr lang="ja-JP" altLang="en-US" sz="2800" b="1" dirty="0">
                <a:latin typeface="游ゴシック" panose="020B0400000000000000" pitchFamily="50" charset="-128"/>
                <a:ea typeface="游ゴシック" panose="020B0400000000000000" pitchFamily="50" charset="-128"/>
              </a:rPr>
              <a:t>８１頁）</a:t>
            </a:r>
            <a:endParaRPr lang="en-US" altLang="ja-JP" sz="2800" b="1" dirty="0">
              <a:latin typeface="游ゴシック" panose="020B0400000000000000" pitchFamily="50" charset="-128"/>
              <a:ea typeface="游ゴシック" panose="020B0400000000000000" pitchFamily="50" charset="-128"/>
            </a:endParaRPr>
          </a:p>
          <a:p>
            <a:pPr>
              <a:lnSpc>
                <a:spcPct val="150000"/>
              </a:lnSpc>
            </a:pPr>
            <a:r>
              <a:rPr lang="ja-JP" altLang="en-US" sz="4400" b="1" dirty="0">
                <a:latin typeface="游ゴシック" panose="020B0400000000000000" pitchFamily="50" charset="-128"/>
                <a:ea typeface="游ゴシック" panose="020B0400000000000000" pitchFamily="50" charset="-128"/>
              </a:rPr>
              <a:t>南無阿弥陀仏という</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仏さまのみ名を聞いて、</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私を助けてくださる</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親さまがいてくださる</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のだと気がついて、</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solidFill>
                  <a:srgbClr val="FF0000"/>
                </a:solidFill>
                <a:latin typeface="游ゴシック" panose="020B0400000000000000" pitchFamily="50" charset="-128"/>
                <a:ea typeface="游ゴシック" panose="020B0400000000000000" pitchFamily="50" charset="-128"/>
              </a:rPr>
              <a:t>躍り上がるような</a:t>
            </a:r>
            <a:endParaRPr lang="en-US" altLang="ja-JP" sz="4400" b="1" dirty="0">
              <a:solidFill>
                <a:srgbClr val="FF0000"/>
              </a:solidFill>
              <a:latin typeface="游ゴシック" panose="020B0400000000000000" pitchFamily="50" charset="-128"/>
              <a:ea typeface="游ゴシック" panose="020B0400000000000000" pitchFamily="50" charset="-128"/>
            </a:endParaRPr>
          </a:p>
          <a:p>
            <a:r>
              <a:rPr lang="ja-JP" altLang="en-US" sz="4400" b="1" dirty="0">
                <a:solidFill>
                  <a:srgbClr val="FF0000"/>
                </a:solidFill>
                <a:latin typeface="游ゴシック" panose="020B0400000000000000" pitchFamily="50" charset="-128"/>
                <a:ea typeface="游ゴシック" panose="020B0400000000000000" pitchFamily="50" charset="-128"/>
              </a:rPr>
              <a:t>喜び</a:t>
            </a:r>
            <a:r>
              <a:rPr lang="ja-JP" altLang="en-US" sz="4400" b="1" dirty="0">
                <a:latin typeface="游ゴシック" panose="020B0400000000000000" pitchFamily="50" charset="-128"/>
                <a:ea typeface="游ゴシック" panose="020B0400000000000000" pitchFamily="50" charset="-128"/>
              </a:rPr>
              <a:t>のあまり、</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たった一声のお念仏を</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申したとしても、</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その人は大きな利益を</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得ることができる。 </a:t>
            </a:r>
            <a:endParaRPr lang="en-US" altLang="ja-JP" sz="4400" b="1" dirty="0">
              <a:latin typeface="游ゴシック" panose="020B0400000000000000" pitchFamily="50" charset="-128"/>
              <a:ea typeface="游ゴシック" panose="020B0400000000000000" pitchFamily="50" charset="-128"/>
            </a:endParaRPr>
          </a:p>
          <a:p>
            <a:pPr algn="r"/>
            <a:r>
              <a:rPr lang="ja-JP" altLang="en-US" sz="2400" b="1" dirty="0">
                <a:latin typeface="游ゴシック" panose="020B0400000000000000" pitchFamily="50" charset="-128"/>
                <a:ea typeface="游ゴシック" panose="020B0400000000000000" pitchFamily="50" charset="-128"/>
              </a:rPr>
              <a:t>（現代語　意訳）</a:t>
            </a:r>
            <a:endParaRPr lang="en-US" altLang="ja-JP" sz="2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　　　</a:t>
            </a:r>
            <a:endParaRPr lang="ja-JP" altLang="en-US" sz="4400" b="1" dirty="0">
              <a:solidFill>
                <a:prstClr val="black"/>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95023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fade">
                                      <p:cBhvr>
                                        <p:cTn id="33" dur="500"/>
                                        <p:tgtEl>
                                          <p:spTgt spid="4">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fade">
                                      <p:cBhvr>
                                        <p:cTn id="36" dur="500"/>
                                        <p:tgtEl>
                                          <p:spTgt spid="4">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Effect transition="in" filter="fade">
                                      <p:cBhvr>
                                        <p:cTn id="39" dur="500"/>
                                        <p:tgtEl>
                                          <p:spTgt spid="4">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fade">
                                      <p:cBhvr>
                                        <p:cTn id="42" dur="500"/>
                                        <p:tgtEl>
                                          <p:spTgt spid="4">
                                            <p:txEl>
                                              <p:pRg st="11" end="1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txEl>
                                              <p:pRg st="12" end="12"/>
                                            </p:txEl>
                                          </p:spTgt>
                                        </p:tgtEl>
                                        <p:attrNameLst>
                                          <p:attrName>style.visibility</p:attrName>
                                        </p:attrNameLst>
                                      </p:cBhvr>
                                      <p:to>
                                        <p:strVal val="visible"/>
                                      </p:to>
                                    </p:set>
                                    <p:animEffect transition="in" filter="fade">
                                      <p:cBhvr>
                                        <p:cTn id="45" dur="500"/>
                                        <p:tgtEl>
                                          <p:spTgt spid="4">
                                            <p:txEl>
                                              <p:pRg st="12" end="1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txEl>
                                              <p:pRg st="13" end="13"/>
                                            </p:txEl>
                                          </p:spTgt>
                                        </p:tgtEl>
                                        <p:attrNameLst>
                                          <p:attrName>style.visibility</p:attrName>
                                        </p:attrNameLst>
                                      </p:cBhvr>
                                      <p:to>
                                        <p:strVal val="visible"/>
                                      </p:to>
                                    </p:set>
                                    <p:animEffect transition="in" filter="fade">
                                      <p:cBhvr>
                                        <p:cTn id="48" dur="500"/>
                                        <p:tgtEl>
                                          <p:spTgt spid="4">
                                            <p:txEl>
                                              <p:pRg st="13" end="13"/>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animEffect transition="in" filter="fade">
                                      <p:cBhvr>
                                        <p:cTn id="51"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右矢印 2"/>
          <p:cNvSpPr/>
          <p:nvPr/>
        </p:nvSpPr>
        <p:spPr>
          <a:xfrm rot="5400000">
            <a:off x="4164203" y="270228"/>
            <a:ext cx="911094" cy="1576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4" name="テキスト ボックス 3">
            <a:extLst>
              <a:ext uri="{FF2B5EF4-FFF2-40B4-BE49-F238E27FC236}">
                <a16:creationId xmlns:a16="http://schemas.microsoft.com/office/drawing/2014/main" xmlns="" id="{860F3069-DEE4-47EF-BED1-87284E854B6D}"/>
              </a:ext>
            </a:extLst>
          </p:cNvPr>
          <p:cNvSpPr txBox="1"/>
          <p:nvPr/>
        </p:nvSpPr>
        <p:spPr>
          <a:xfrm>
            <a:off x="342900" y="1944589"/>
            <a:ext cx="8553701" cy="3416320"/>
          </a:xfrm>
          <a:prstGeom prst="rect">
            <a:avLst/>
          </a:prstGeom>
          <a:noFill/>
        </p:spPr>
        <p:txBody>
          <a:bodyPr vert="horz" wrap="square" rtlCol="0">
            <a:spAutoFit/>
          </a:bodyPr>
          <a:lstStyle/>
          <a:p>
            <a:pPr algn="ctr">
              <a:lnSpc>
                <a:spcPct val="100000"/>
              </a:lnSpc>
            </a:pPr>
            <a:r>
              <a:rPr lang="ja-JP" altLang="en-US" sz="5400" b="1" dirty="0">
                <a:latin typeface="游ゴシック" panose="020B0400000000000000" pitchFamily="50" charset="-128"/>
                <a:ea typeface="游ゴシック" panose="020B0400000000000000" pitchFamily="50" charset="-128"/>
              </a:rPr>
              <a:t>阿弥陀仏の救いを信じ</a:t>
            </a:r>
            <a:endParaRPr lang="en-US" altLang="ja-JP" sz="5400" b="1" dirty="0">
              <a:latin typeface="游ゴシック" panose="020B0400000000000000" pitchFamily="50" charset="-128"/>
              <a:ea typeface="游ゴシック" panose="020B0400000000000000" pitchFamily="50" charset="-128"/>
            </a:endParaRPr>
          </a:p>
          <a:p>
            <a:pPr algn="ctr">
              <a:lnSpc>
                <a:spcPct val="100000"/>
              </a:lnSpc>
            </a:pPr>
            <a:r>
              <a:rPr lang="ja-JP" altLang="en-US" sz="5400" b="1" dirty="0">
                <a:latin typeface="游ゴシック" panose="020B0400000000000000" pitchFamily="50" charset="-128"/>
                <a:ea typeface="游ゴシック" panose="020B0400000000000000" pitchFamily="50" charset="-128"/>
              </a:rPr>
              <a:t>念仏する者には</a:t>
            </a:r>
            <a:endParaRPr lang="en-US" altLang="ja-JP" sz="5400" b="1" dirty="0">
              <a:latin typeface="游ゴシック" panose="020B0400000000000000" pitchFamily="50" charset="-128"/>
              <a:ea typeface="游ゴシック" panose="020B0400000000000000" pitchFamily="50" charset="-128"/>
            </a:endParaRPr>
          </a:p>
          <a:p>
            <a:pPr algn="ctr">
              <a:lnSpc>
                <a:spcPct val="100000"/>
              </a:lnSpc>
            </a:pPr>
            <a:r>
              <a:rPr lang="ja-JP" altLang="en-US" sz="5400" b="1" dirty="0">
                <a:solidFill>
                  <a:srgbClr val="FF0000"/>
                </a:solidFill>
                <a:latin typeface="游ゴシック" panose="020B0400000000000000" pitchFamily="50" charset="-128"/>
                <a:ea typeface="游ゴシック" panose="020B0400000000000000" pitchFamily="50" charset="-128"/>
              </a:rPr>
              <a:t>躍り上がるような喜びの心</a:t>
            </a:r>
            <a:endParaRPr lang="en-US" altLang="ja-JP" sz="5400" b="1" dirty="0">
              <a:solidFill>
                <a:srgbClr val="FF0000"/>
              </a:solidFill>
              <a:latin typeface="游ゴシック" panose="020B0400000000000000" pitchFamily="50" charset="-128"/>
              <a:ea typeface="游ゴシック" panose="020B0400000000000000" pitchFamily="50" charset="-128"/>
            </a:endParaRPr>
          </a:p>
          <a:p>
            <a:pPr algn="ctr">
              <a:lnSpc>
                <a:spcPct val="100000"/>
              </a:lnSpc>
            </a:pPr>
            <a:r>
              <a:rPr lang="ja-JP" altLang="en-US" sz="5400" b="1" dirty="0">
                <a:latin typeface="游ゴシック" panose="020B0400000000000000" pitchFamily="50" charset="-128"/>
                <a:ea typeface="游ゴシック" panose="020B0400000000000000" pitchFamily="50" charset="-128"/>
              </a:rPr>
              <a:t>がおこる</a:t>
            </a:r>
          </a:p>
        </p:txBody>
      </p:sp>
    </p:spTree>
    <p:custDataLst>
      <p:tags r:id="rId1"/>
    </p:custDataLst>
    <p:extLst>
      <p:ext uri="{BB962C8B-B14F-4D97-AF65-F5344CB8AC3E}">
        <p14:creationId xmlns:p14="http://schemas.microsoft.com/office/powerpoint/2010/main" val="384098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type="body" orient="vert" idx="1"/>
          </p:nvPr>
        </p:nvSpPr>
        <p:spPr>
          <a:xfrm>
            <a:off x="365761" y="294639"/>
            <a:ext cx="8377444" cy="6643687"/>
          </a:xfrm>
        </p:spPr>
        <p:txBody>
          <a:bodyPr>
            <a:noAutofit/>
          </a:bodyPr>
          <a:lstStyle/>
          <a:p>
            <a:pPr marL="0" indent="0">
              <a:buNone/>
            </a:pPr>
            <a:r>
              <a:rPr lang="en-US" altLang="ja-JP" sz="4800" b="1" dirty="0">
                <a:ea typeface="游ゴシック" panose="020B0400000000000000" pitchFamily="50" charset="-128"/>
              </a:rPr>
              <a:t>『</a:t>
            </a:r>
            <a:r>
              <a:rPr lang="ja-JP" altLang="en-US" sz="4800" b="1" dirty="0">
                <a:ea typeface="游ゴシック" panose="020B0400000000000000" pitchFamily="50" charset="-128"/>
              </a:rPr>
              <a:t>歎異抄</a:t>
            </a:r>
            <a:r>
              <a:rPr lang="en-US" altLang="ja-JP" sz="4800" b="1" dirty="0">
                <a:ea typeface="游ゴシック" panose="020B0400000000000000" pitchFamily="50" charset="-128"/>
              </a:rPr>
              <a:t>』</a:t>
            </a:r>
            <a:r>
              <a:rPr lang="ja-JP" altLang="en-US" sz="4800" b="1" dirty="0">
                <a:ea typeface="游ゴシック" panose="020B0400000000000000" pitchFamily="50" charset="-128"/>
              </a:rPr>
              <a:t>第九条</a:t>
            </a:r>
            <a:endParaRPr lang="en-US" altLang="ja-JP" sz="4800" b="1" dirty="0">
              <a:ea typeface="游ゴシック" panose="020B0400000000000000" pitchFamily="50" charset="-128"/>
            </a:endParaRPr>
          </a:p>
          <a:p>
            <a:pPr marL="0" indent="0">
              <a:buNone/>
            </a:pPr>
            <a:endParaRPr lang="en-US" altLang="ja-JP" sz="4400" b="1" dirty="0">
              <a:ea typeface="游ゴシック" panose="020B0400000000000000" pitchFamily="50" charset="-128"/>
            </a:endParaRPr>
          </a:p>
          <a:p>
            <a:pPr marL="0" indent="0">
              <a:buNone/>
            </a:pPr>
            <a:r>
              <a:rPr lang="ja-JP" altLang="en-US" sz="4400" b="1" dirty="0">
                <a:ea typeface="游ゴシック" panose="020B0400000000000000" pitchFamily="50" charset="-128"/>
              </a:rPr>
              <a:t>念仏申し候へども、踊躍歓喜のこころおろそかに候ふこと、またいそぎ浄土へまゐりたきこころの候はぬは、いかにと候ふべきことにて候ふやらんと、申しいれて候ひしかば、親鸞もその不審ありつるに、唯円房おなじこころにてありけり。</a:t>
            </a:r>
            <a:endParaRPr kumimoji="1" lang="ja-JP" altLang="en-US" sz="4400" b="1" dirty="0">
              <a:ea typeface="游ゴシック" panose="020B0400000000000000" pitchFamily="50" charset="-128"/>
            </a:endParaRPr>
          </a:p>
        </p:txBody>
      </p:sp>
    </p:spTree>
    <p:extLst>
      <p:ext uri="{BB962C8B-B14F-4D97-AF65-F5344CB8AC3E}">
        <p14:creationId xmlns:p14="http://schemas.microsoft.com/office/powerpoint/2010/main" val="224717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タイトル 1"/>
          <p:cNvSpPr txBox="1">
            <a:spLocks/>
          </p:cNvSpPr>
          <p:nvPr/>
        </p:nvSpPr>
        <p:spPr>
          <a:xfrm>
            <a:off x="6683828" y="500743"/>
            <a:ext cx="1850572" cy="6223000"/>
          </a:xfrm>
          <a:prstGeom prst="rect">
            <a:avLst/>
          </a:prstGeom>
        </p:spPr>
        <p:txBody>
          <a:bodyPr vert="eaVert"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endParaRPr lang="ja-JP" altLang="en-US" sz="3200" dirty="0">
              <a:latin typeface="游ゴシック" panose="020B0400000000000000" pitchFamily="50" charset="-128"/>
              <a:ea typeface="游ゴシック" panose="020B0400000000000000" pitchFamily="50" charset="-128"/>
            </a:endParaRPr>
          </a:p>
        </p:txBody>
      </p:sp>
      <p:sp>
        <p:nvSpPr>
          <p:cNvPr id="4" name="タイトル 1"/>
          <p:cNvSpPr txBox="1">
            <a:spLocks/>
          </p:cNvSpPr>
          <p:nvPr/>
        </p:nvSpPr>
        <p:spPr>
          <a:xfrm>
            <a:off x="0" y="152399"/>
            <a:ext cx="8915400" cy="6705601"/>
          </a:xfrm>
          <a:prstGeom prst="rect">
            <a:avLst/>
          </a:prstGeom>
        </p:spPr>
        <p:txBody>
          <a:bodyPr vert="eaVert" lIns="91440" tIns="45720" rIns="91440" bIns="45720"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4800" b="1" dirty="0">
                <a:latin typeface="游ゴシック" panose="020B0400000000000000" pitchFamily="50" charset="-128"/>
                <a:ea typeface="游ゴシック" panose="020B0400000000000000" pitchFamily="50" charset="-128"/>
              </a:rPr>
              <a:t>喜び（歓喜）</a:t>
            </a:r>
            <a:endParaRPr lang="en-US" altLang="ja-JP" sz="4800" b="1" dirty="0">
              <a:latin typeface="游ゴシック" panose="020B0400000000000000" pitchFamily="50" charset="-128"/>
              <a:ea typeface="游ゴシック" panose="020B0400000000000000" pitchFamily="50" charset="-128"/>
            </a:endParaRPr>
          </a:p>
          <a:p>
            <a:pPr>
              <a:lnSpc>
                <a:spcPct val="100000"/>
              </a:lnSpc>
            </a:pPr>
            <a:r>
              <a:rPr lang="ja-JP" altLang="en-US" sz="4800" b="1" dirty="0">
                <a:latin typeface="游ゴシック" panose="020B0400000000000000" pitchFamily="50" charset="-128"/>
                <a:ea typeface="游ゴシック" panose="020B0400000000000000" pitchFamily="50" charset="-128"/>
              </a:rPr>
              <a:t>　　　の内容</a:t>
            </a:r>
            <a:endParaRPr lang="en-US" altLang="ja-JP" sz="3200" b="1" dirty="0">
              <a:latin typeface="游ゴシック" panose="020B0400000000000000" pitchFamily="50" charset="-128"/>
              <a:ea typeface="游ゴシック" panose="020B0400000000000000" pitchFamily="50" charset="-128"/>
            </a:endParaRPr>
          </a:p>
          <a:p>
            <a:pPr>
              <a:lnSpc>
                <a:spcPct val="100000"/>
              </a:lnSpc>
            </a:pPr>
            <a:endParaRPr lang="en-US" altLang="ja-JP" sz="3200" b="1" dirty="0">
              <a:latin typeface="游ゴシック" panose="020B0400000000000000" pitchFamily="50" charset="-128"/>
              <a:ea typeface="游ゴシック" panose="020B0400000000000000" pitchFamily="50" charset="-128"/>
            </a:endParaRPr>
          </a:p>
          <a:p>
            <a:pPr>
              <a:lnSpc>
                <a:spcPct val="100000"/>
              </a:lnSpc>
            </a:pPr>
            <a:r>
              <a:rPr lang="en-US" altLang="ja-JP" sz="3200" b="1" dirty="0">
                <a:latin typeface="游ゴシック" panose="020B0400000000000000" pitchFamily="50" charset="-128"/>
                <a:ea typeface="游ゴシック" panose="020B0400000000000000" pitchFamily="50" charset="-128"/>
              </a:rPr>
              <a:t>『</a:t>
            </a:r>
            <a:r>
              <a:rPr lang="ja-JP" altLang="en-US" sz="3200" b="1" dirty="0">
                <a:latin typeface="游ゴシック" panose="020B0400000000000000" pitchFamily="50" charset="-128"/>
                <a:ea typeface="游ゴシック" panose="020B0400000000000000" pitchFamily="50" charset="-128"/>
              </a:rPr>
              <a:t>一念多念文意</a:t>
            </a:r>
            <a:r>
              <a:rPr lang="en-US" altLang="ja-JP" sz="3200" b="1" dirty="0">
                <a:latin typeface="游ゴシック" panose="020B0400000000000000" pitchFamily="50" charset="-128"/>
                <a:ea typeface="游ゴシック" panose="020B0400000000000000" pitchFamily="50" charset="-128"/>
              </a:rPr>
              <a:t>』</a:t>
            </a:r>
          </a:p>
          <a:p>
            <a:pPr>
              <a:lnSpc>
                <a:spcPct val="100000"/>
              </a:lnSpc>
            </a:pPr>
            <a:r>
              <a:rPr lang="ja-JP" altLang="en-US" sz="3200" b="1" dirty="0">
                <a:latin typeface="游ゴシック" panose="020B0400000000000000" pitchFamily="50" charset="-128"/>
                <a:ea typeface="游ゴシック" panose="020B0400000000000000" pitchFamily="50" charset="-128"/>
              </a:rPr>
              <a:t>　（原文</a:t>
            </a:r>
            <a:r>
              <a:rPr lang="en-US" altLang="ja-JP" sz="3200" b="1" dirty="0">
                <a:latin typeface="游ゴシック" panose="020B0400000000000000" pitchFamily="50" charset="-128"/>
                <a:ea typeface="游ゴシック" panose="020B0400000000000000" pitchFamily="50" charset="-128"/>
              </a:rPr>
              <a:t>『</a:t>
            </a:r>
            <a:r>
              <a:rPr lang="ja-JP" altLang="en-US" sz="3200" b="1" dirty="0">
                <a:latin typeface="游ゴシック" panose="020B0400000000000000" pitchFamily="50" charset="-128"/>
                <a:ea typeface="游ゴシック" panose="020B0400000000000000" pitchFamily="50" charset="-128"/>
              </a:rPr>
              <a:t>註釈版聖典</a:t>
            </a:r>
            <a:r>
              <a:rPr lang="en-US" altLang="ja-JP" sz="3200" b="1" dirty="0">
                <a:latin typeface="游ゴシック" panose="020B0400000000000000" pitchFamily="50" charset="-128"/>
                <a:ea typeface="游ゴシック" panose="020B0400000000000000" pitchFamily="50" charset="-128"/>
              </a:rPr>
              <a:t>』</a:t>
            </a:r>
            <a:r>
              <a:rPr lang="ja-JP" altLang="en-US" sz="3200" b="1" dirty="0">
                <a:latin typeface="游ゴシック" panose="020B0400000000000000" pitchFamily="50" charset="-128"/>
                <a:ea typeface="游ゴシック" panose="020B0400000000000000" pitchFamily="50" charset="-128"/>
              </a:rPr>
              <a:t>６８４頁）</a:t>
            </a:r>
            <a:endParaRPr lang="en-US" altLang="ja-JP" sz="3200" b="1" dirty="0">
              <a:latin typeface="游ゴシック" panose="020B0400000000000000" pitchFamily="50" charset="-128"/>
              <a:ea typeface="游ゴシック" panose="020B0400000000000000" pitchFamily="50" charset="-128"/>
            </a:endParaRPr>
          </a:p>
          <a:p>
            <a:pPr>
              <a:lnSpc>
                <a:spcPct val="100000"/>
              </a:lnSpc>
            </a:pPr>
            <a:r>
              <a:rPr lang="ja-JP" altLang="en-US" sz="4800" b="1" dirty="0">
                <a:latin typeface="游ゴシック" panose="020B0400000000000000" pitchFamily="50" charset="-128"/>
                <a:ea typeface="游ゴシック" panose="020B0400000000000000" pitchFamily="50" charset="-128"/>
              </a:rPr>
              <a:t>「歓喜」とは、</a:t>
            </a:r>
            <a:endParaRPr lang="en-US" altLang="ja-JP" sz="4800" b="1" dirty="0">
              <a:latin typeface="游ゴシック" panose="020B0400000000000000" pitchFamily="50" charset="-128"/>
              <a:ea typeface="游ゴシック" panose="020B0400000000000000" pitchFamily="50" charset="-128"/>
            </a:endParaRPr>
          </a:p>
          <a:p>
            <a:pPr>
              <a:lnSpc>
                <a:spcPct val="100000"/>
              </a:lnSpc>
            </a:pPr>
            <a:r>
              <a:rPr lang="ja-JP" altLang="en-US" sz="4800" b="1" dirty="0">
                <a:latin typeface="游ゴシック" panose="020B0400000000000000" pitchFamily="50" charset="-128"/>
                <a:ea typeface="游ゴシック" panose="020B0400000000000000" pitchFamily="50" charset="-128"/>
              </a:rPr>
              <a:t>得なければならない</a:t>
            </a:r>
            <a:endParaRPr lang="en-US" altLang="ja-JP" sz="4800" b="1" dirty="0">
              <a:latin typeface="游ゴシック" panose="020B0400000000000000" pitchFamily="50" charset="-128"/>
              <a:ea typeface="游ゴシック" panose="020B0400000000000000" pitchFamily="50" charset="-128"/>
            </a:endParaRPr>
          </a:p>
          <a:p>
            <a:pPr>
              <a:lnSpc>
                <a:spcPct val="100000"/>
              </a:lnSpc>
            </a:pPr>
            <a:r>
              <a:rPr lang="ja-JP" altLang="en-US" sz="4800" b="1" dirty="0">
                <a:latin typeface="游ゴシック" panose="020B0400000000000000" pitchFamily="50" charset="-128"/>
                <a:ea typeface="游ゴシック" panose="020B0400000000000000" pitchFamily="50" charset="-128"/>
              </a:rPr>
              <a:t>往生を必ず得ることができると、</a:t>
            </a:r>
            <a:endParaRPr lang="en-US" altLang="ja-JP" sz="4800" b="1" dirty="0">
              <a:latin typeface="游ゴシック" panose="020B0400000000000000" pitchFamily="50" charset="-128"/>
              <a:ea typeface="游ゴシック" panose="020B0400000000000000" pitchFamily="50" charset="-128"/>
            </a:endParaRPr>
          </a:p>
          <a:p>
            <a:pPr>
              <a:lnSpc>
                <a:spcPct val="100000"/>
              </a:lnSpc>
            </a:pPr>
            <a:r>
              <a:rPr lang="ja-JP" altLang="en-US" sz="4800" b="1" dirty="0">
                <a:latin typeface="游ゴシック" panose="020B0400000000000000" pitchFamily="50" charset="-128"/>
                <a:ea typeface="游ゴシック" panose="020B0400000000000000" pitchFamily="50" charset="-128"/>
              </a:rPr>
              <a:t>往生に先立ち</a:t>
            </a:r>
            <a:endParaRPr lang="en-US" altLang="ja-JP" sz="4800" b="1" dirty="0">
              <a:latin typeface="游ゴシック" panose="020B0400000000000000" pitchFamily="50" charset="-128"/>
              <a:ea typeface="游ゴシック" panose="020B0400000000000000" pitchFamily="50" charset="-128"/>
            </a:endParaRPr>
          </a:p>
          <a:p>
            <a:pPr>
              <a:lnSpc>
                <a:spcPct val="100000"/>
              </a:lnSpc>
            </a:pPr>
            <a:r>
              <a:rPr lang="ja-JP" altLang="en-US" sz="4800" b="1" dirty="0">
                <a:latin typeface="游ゴシック" panose="020B0400000000000000" pitchFamily="50" charset="-128"/>
                <a:ea typeface="游ゴシック" panose="020B0400000000000000" pitchFamily="50" charset="-128"/>
              </a:rPr>
              <a:t>前もってよろこぶという意味である。</a:t>
            </a:r>
            <a:endParaRPr lang="en-US" altLang="ja-JP" sz="4800" b="1" dirty="0">
              <a:latin typeface="游ゴシック" panose="020B0400000000000000" pitchFamily="50" charset="-128"/>
              <a:ea typeface="游ゴシック" panose="020B0400000000000000" pitchFamily="50" charset="-128"/>
            </a:endParaRPr>
          </a:p>
          <a:p>
            <a:pPr algn="r">
              <a:lnSpc>
                <a:spcPct val="100000"/>
              </a:lnSpc>
            </a:pPr>
            <a:r>
              <a:rPr lang="ja-JP" altLang="en-US" sz="3200" b="1" dirty="0">
                <a:latin typeface="游ゴシック" panose="020B0400000000000000" pitchFamily="50" charset="-128"/>
                <a:ea typeface="游ゴシック" panose="020B0400000000000000" pitchFamily="50" charset="-128"/>
              </a:rPr>
              <a:t>（現代語訳）</a:t>
            </a:r>
            <a:endParaRPr lang="ja-JP" altLang="en-US" sz="4800" b="1" dirty="0">
              <a:latin typeface="游ゴシック" panose="020B0400000000000000" pitchFamily="50" charset="-128"/>
              <a:ea typeface="游ゴシック" panose="020B0400000000000000" pitchFamily="50" charset="-128"/>
            </a:endParaRPr>
          </a:p>
        </p:txBody>
      </p:sp>
      <p:pic>
        <p:nvPicPr>
          <p:cNvPr id="7" name="図 6">
            <a:extLst>
              <a:ext uri="{FF2B5EF4-FFF2-40B4-BE49-F238E27FC236}">
                <a16:creationId xmlns:a16="http://schemas.microsoft.com/office/drawing/2014/main" xmlns="" id="{58C0466E-2AC3-4426-A324-DCBC31A531B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89688" y="3871913"/>
            <a:ext cx="6381442" cy="4386134"/>
          </a:xfrm>
          <a:prstGeom prst="rect">
            <a:avLst/>
          </a:prstGeom>
        </p:spPr>
      </p:pic>
    </p:spTree>
    <p:custDataLst>
      <p:tags r:id="rId1"/>
    </p:custDataLst>
    <p:extLst>
      <p:ext uri="{BB962C8B-B14F-4D97-AF65-F5344CB8AC3E}">
        <p14:creationId xmlns:p14="http://schemas.microsoft.com/office/powerpoint/2010/main" val="203011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500"/>
                                        <p:tgtEl>
                                          <p:spTgt spid="4">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Effect transition="in" filter="fade">
                                      <p:cBhvr>
                                        <p:cTn id="35" dur="500"/>
                                        <p:tgtEl>
                                          <p:spTgt spid="4">
                                            <p:txEl>
                                              <p:pRg st="9" end="9"/>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xEl>
                                              <p:pRg st="10" end="10"/>
                                            </p:txEl>
                                          </p:spTgt>
                                        </p:tgtEl>
                                        <p:attrNameLst>
                                          <p:attrName>style.visibility</p:attrName>
                                        </p:attrNameLst>
                                      </p:cBhvr>
                                      <p:to>
                                        <p:strVal val="visible"/>
                                      </p:to>
                                    </p:set>
                                    <p:animEffect transition="in" filter="fade">
                                      <p:cBhvr>
                                        <p:cTn id="38"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タイトル 1"/>
          <p:cNvSpPr txBox="1">
            <a:spLocks/>
          </p:cNvSpPr>
          <p:nvPr/>
        </p:nvSpPr>
        <p:spPr>
          <a:xfrm>
            <a:off x="6683828" y="500743"/>
            <a:ext cx="1850572" cy="6223000"/>
          </a:xfrm>
          <a:prstGeom prst="rect">
            <a:avLst/>
          </a:prstGeom>
        </p:spPr>
        <p:txBody>
          <a:bodyPr vert="eaVert"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endParaRPr lang="ja-JP" altLang="en-US" sz="3200" dirty="0">
              <a:latin typeface="游ゴシック" panose="020B0400000000000000" pitchFamily="50" charset="-128"/>
              <a:ea typeface="游ゴシック" panose="020B0400000000000000" pitchFamily="50" charset="-128"/>
            </a:endParaRPr>
          </a:p>
        </p:txBody>
      </p:sp>
      <p:pic>
        <p:nvPicPr>
          <p:cNvPr id="7" name="図 6">
            <a:extLst>
              <a:ext uri="{FF2B5EF4-FFF2-40B4-BE49-F238E27FC236}">
                <a16:creationId xmlns:a16="http://schemas.microsoft.com/office/drawing/2014/main" xmlns="" id="{58C0466E-2AC3-4426-A324-DCBC31A531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89688" y="3871913"/>
            <a:ext cx="6381442" cy="4386134"/>
          </a:xfrm>
          <a:prstGeom prst="rect">
            <a:avLst/>
          </a:prstGeom>
        </p:spPr>
      </p:pic>
      <p:sp>
        <p:nvSpPr>
          <p:cNvPr id="6" name="タイトル 1"/>
          <p:cNvSpPr txBox="1">
            <a:spLocks/>
          </p:cNvSpPr>
          <p:nvPr/>
        </p:nvSpPr>
        <p:spPr>
          <a:xfrm>
            <a:off x="0" y="152399"/>
            <a:ext cx="8915400" cy="6705601"/>
          </a:xfrm>
          <a:prstGeom prst="rect">
            <a:avLst/>
          </a:prstGeom>
        </p:spPr>
        <p:txBody>
          <a:bodyPr vert="eaVert" lIns="91440" tIns="45720" rIns="91440" bIns="45720"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4800" b="1" dirty="0">
                <a:latin typeface="游ゴシック" panose="020B0400000000000000" pitchFamily="50" charset="-128"/>
                <a:ea typeface="游ゴシック" panose="020B0400000000000000" pitchFamily="50" charset="-128"/>
              </a:rPr>
              <a:t>喜び（歓喜）</a:t>
            </a:r>
            <a:endParaRPr lang="en-US" altLang="ja-JP" sz="4800" b="1" dirty="0">
              <a:latin typeface="游ゴシック" panose="020B0400000000000000" pitchFamily="50" charset="-128"/>
              <a:ea typeface="游ゴシック" panose="020B0400000000000000" pitchFamily="50" charset="-128"/>
            </a:endParaRPr>
          </a:p>
          <a:p>
            <a:pPr>
              <a:lnSpc>
                <a:spcPct val="100000"/>
              </a:lnSpc>
            </a:pPr>
            <a:r>
              <a:rPr lang="ja-JP" altLang="en-US" sz="4800" b="1" dirty="0">
                <a:latin typeface="游ゴシック" panose="020B0400000000000000" pitchFamily="50" charset="-128"/>
                <a:ea typeface="游ゴシック" panose="020B0400000000000000" pitchFamily="50" charset="-128"/>
              </a:rPr>
              <a:t>　　　の内容</a:t>
            </a:r>
            <a:endParaRPr lang="en-US" altLang="ja-JP" sz="3200" b="1" dirty="0">
              <a:latin typeface="游ゴシック" panose="020B0400000000000000" pitchFamily="50" charset="-128"/>
              <a:ea typeface="游ゴシック" panose="020B0400000000000000" pitchFamily="50" charset="-128"/>
            </a:endParaRPr>
          </a:p>
          <a:p>
            <a:pPr>
              <a:lnSpc>
                <a:spcPct val="100000"/>
              </a:lnSpc>
            </a:pPr>
            <a:endParaRPr lang="en-US" altLang="ja-JP" sz="3200" b="1" dirty="0">
              <a:latin typeface="游ゴシック" panose="020B0400000000000000" pitchFamily="50" charset="-128"/>
              <a:ea typeface="游ゴシック" panose="020B0400000000000000" pitchFamily="50" charset="-128"/>
            </a:endParaRPr>
          </a:p>
          <a:p>
            <a:pPr>
              <a:lnSpc>
                <a:spcPct val="100000"/>
              </a:lnSpc>
            </a:pPr>
            <a:r>
              <a:rPr lang="en-US" altLang="ja-JP" sz="3200" b="1" dirty="0">
                <a:latin typeface="游ゴシック" panose="020B0400000000000000" pitchFamily="50" charset="-128"/>
                <a:ea typeface="游ゴシック" panose="020B0400000000000000" pitchFamily="50" charset="-128"/>
              </a:rPr>
              <a:t>『</a:t>
            </a:r>
            <a:r>
              <a:rPr lang="ja-JP" altLang="en-US" sz="3200" b="1" dirty="0">
                <a:latin typeface="游ゴシック" panose="020B0400000000000000" pitchFamily="50" charset="-128"/>
                <a:ea typeface="游ゴシック" panose="020B0400000000000000" pitchFamily="50" charset="-128"/>
              </a:rPr>
              <a:t>一念多念文意</a:t>
            </a:r>
            <a:r>
              <a:rPr lang="en-US" altLang="ja-JP" sz="3200" b="1" dirty="0">
                <a:latin typeface="游ゴシック" panose="020B0400000000000000" pitchFamily="50" charset="-128"/>
                <a:ea typeface="游ゴシック" panose="020B0400000000000000" pitchFamily="50" charset="-128"/>
              </a:rPr>
              <a:t>』</a:t>
            </a:r>
          </a:p>
          <a:p>
            <a:pPr>
              <a:lnSpc>
                <a:spcPct val="100000"/>
              </a:lnSpc>
            </a:pPr>
            <a:r>
              <a:rPr lang="ja-JP" altLang="en-US" sz="3200" b="1" dirty="0">
                <a:latin typeface="游ゴシック" panose="020B0400000000000000" pitchFamily="50" charset="-128"/>
                <a:ea typeface="游ゴシック" panose="020B0400000000000000" pitchFamily="50" charset="-128"/>
              </a:rPr>
              <a:t>　（原文</a:t>
            </a:r>
            <a:r>
              <a:rPr lang="en-US" altLang="ja-JP" sz="3200" b="1" dirty="0">
                <a:latin typeface="游ゴシック" panose="020B0400000000000000" pitchFamily="50" charset="-128"/>
                <a:ea typeface="游ゴシック" panose="020B0400000000000000" pitchFamily="50" charset="-128"/>
              </a:rPr>
              <a:t>『</a:t>
            </a:r>
            <a:r>
              <a:rPr lang="ja-JP" altLang="en-US" sz="3200" b="1" dirty="0">
                <a:latin typeface="游ゴシック" panose="020B0400000000000000" pitchFamily="50" charset="-128"/>
                <a:ea typeface="游ゴシック" panose="020B0400000000000000" pitchFamily="50" charset="-128"/>
              </a:rPr>
              <a:t>註釈版聖典</a:t>
            </a:r>
            <a:r>
              <a:rPr lang="en-US" altLang="ja-JP" sz="3200" b="1" dirty="0">
                <a:latin typeface="游ゴシック" panose="020B0400000000000000" pitchFamily="50" charset="-128"/>
                <a:ea typeface="游ゴシック" panose="020B0400000000000000" pitchFamily="50" charset="-128"/>
              </a:rPr>
              <a:t>』</a:t>
            </a:r>
            <a:r>
              <a:rPr lang="ja-JP" altLang="en-US" sz="3200" b="1" dirty="0">
                <a:latin typeface="游ゴシック" panose="020B0400000000000000" pitchFamily="50" charset="-128"/>
                <a:ea typeface="游ゴシック" panose="020B0400000000000000" pitchFamily="50" charset="-128"/>
              </a:rPr>
              <a:t>６８４頁）</a:t>
            </a:r>
            <a:endParaRPr lang="en-US" altLang="ja-JP" sz="3200" b="1" dirty="0">
              <a:latin typeface="游ゴシック" panose="020B0400000000000000" pitchFamily="50" charset="-128"/>
              <a:ea typeface="游ゴシック" panose="020B0400000000000000" pitchFamily="50" charset="-128"/>
            </a:endParaRPr>
          </a:p>
          <a:p>
            <a:pPr>
              <a:lnSpc>
                <a:spcPct val="100000"/>
              </a:lnSpc>
            </a:pPr>
            <a:r>
              <a:rPr lang="ja-JP" altLang="en-US" sz="4800" b="1" dirty="0">
                <a:solidFill>
                  <a:srgbClr val="FF0000"/>
                </a:solidFill>
                <a:latin typeface="游ゴシック" panose="020B0400000000000000" pitchFamily="50" charset="-128"/>
                <a:ea typeface="游ゴシック" panose="020B0400000000000000" pitchFamily="50" charset="-128"/>
              </a:rPr>
              <a:t>「歓喜」とは</a:t>
            </a:r>
            <a:r>
              <a:rPr lang="ja-JP" altLang="en-US" sz="4800" b="1" dirty="0">
                <a:latin typeface="游ゴシック" panose="020B0400000000000000" pitchFamily="50" charset="-128"/>
                <a:ea typeface="游ゴシック" panose="020B0400000000000000" pitchFamily="50" charset="-128"/>
              </a:rPr>
              <a:t>、</a:t>
            </a:r>
            <a:endParaRPr lang="en-US" altLang="ja-JP" sz="4800" b="1" dirty="0">
              <a:latin typeface="游ゴシック" panose="020B0400000000000000" pitchFamily="50" charset="-128"/>
              <a:ea typeface="游ゴシック" panose="020B0400000000000000" pitchFamily="50" charset="-128"/>
            </a:endParaRPr>
          </a:p>
          <a:p>
            <a:pPr>
              <a:lnSpc>
                <a:spcPct val="100000"/>
              </a:lnSpc>
            </a:pPr>
            <a:r>
              <a:rPr lang="ja-JP" altLang="en-US" sz="4800" b="1" dirty="0">
                <a:latin typeface="游ゴシック" panose="020B0400000000000000" pitchFamily="50" charset="-128"/>
                <a:ea typeface="游ゴシック" panose="020B0400000000000000" pitchFamily="50" charset="-128"/>
              </a:rPr>
              <a:t>得なければならない</a:t>
            </a:r>
            <a:endParaRPr lang="en-US" altLang="ja-JP" sz="4800" b="1" dirty="0">
              <a:latin typeface="游ゴシック" panose="020B0400000000000000" pitchFamily="50" charset="-128"/>
              <a:ea typeface="游ゴシック" panose="020B0400000000000000" pitchFamily="50" charset="-128"/>
            </a:endParaRPr>
          </a:p>
          <a:p>
            <a:pPr>
              <a:lnSpc>
                <a:spcPct val="100000"/>
              </a:lnSpc>
            </a:pPr>
            <a:r>
              <a:rPr lang="ja-JP" altLang="en-US" sz="4800" b="1" dirty="0">
                <a:solidFill>
                  <a:srgbClr val="FF0000"/>
                </a:solidFill>
                <a:latin typeface="游ゴシック" panose="020B0400000000000000" pitchFamily="50" charset="-128"/>
                <a:ea typeface="游ゴシック" panose="020B0400000000000000" pitchFamily="50" charset="-128"/>
              </a:rPr>
              <a:t>往生を必ず得ることができると</a:t>
            </a:r>
            <a:r>
              <a:rPr lang="ja-JP" altLang="en-US" sz="4800" b="1" dirty="0">
                <a:latin typeface="游ゴシック" panose="020B0400000000000000" pitchFamily="50" charset="-128"/>
                <a:ea typeface="游ゴシック" panose="020B0400000000000000" pitchFamily="50" charset="-128"/>
              </a:rPr>
              <a:t>、</a:t>
            </a:r>
            <a:endParaRPr lang="en-US" altLang="ja-JP" sz="4800" b="1" dirty="0">
              <a:latin typeface="游ゴシック" panose="020B0400000000000000" pitchFamily="50" charset="-128"/>
              <a:ea typeface="游ゴシック" panose="020B0400000000000000" pitchFamily="50" charset="-128"/>
            </a:endParaRPr>
          </a:p>
          <a:p>
            <a:pPr>
              <a:lnSpc>
                <a:spcPct val="100000"/>
              </a:lnSpc>
            </a:pPr>
            <a:r>
              <a:rPr lang="ja-JP" altLang="en-US" sz="4800" b="1" dirty="0">
                <a:latin typeface="游ゴシック" panose="020B0400000000000000" pitchFamily="50" charset="-128"/>
                <a:ea typeface="游ゴシック" panose="020B0400000000000000" pitchFamily="50" charset="-128"/>
              </a:rPr>
              <a:t>往生に先立ち</a:t>
            </a:r>
            <a:endParaRPr lang="en-US" altLang="ja-JP" sz="4800" b="1" dirty="0">
              <a:latin typeface="游ゴシック" panose="020B0400000000000000" pitchFamily="50" charset="-128"/>
              <a:ea typeface="游ゴシック" panose="020B0400000000000000" pitchFamily="50" charset="-128"/>
            </a:endParaRPr>
          </a:p>
          <a:p>
            <a:pPr>
              <a:lnSpc>
                <a:spcPct val="100000"/>
              </a:lnSpc>
            </a:pPr>
            <a:r>
              <a:rPr lang="ja-JP" altLang="en-US" sz="4800" b="1" dirty="0">
                <a:latin typeface="游ゴシック" panose="020B0400000000000000" pitchFamily="50" charset="-128"/>
                <a:ea typeface="游ゴシック" panose="020B0400000000000000" pitchFamily="50" charset="-128"/>
              </a:rPr>
              <a:t>前もって</a:t>
            </a:r>
            <a:r>
              <a:rPr lang="ja-JP" altLang="en-US" sz="4800" b="1" dirty="0">
                <a:solidFill>
                  <a:srgbClr val="FF0000"/>
                </a:solidFill>
                <a:latin typeface="游ゴシック" panose="020B0400000000000000" pitchFamily="50" charset="-128"/>
                <a:ea typeface="游ゴシック" panose="020B0400000000000000" pitchFamily="50" charset="-128"/>
              </a:rPr>
              <a:t>よろこぶ</a:t>
            </a:r>
            <a:r>
              <a:rPr lang="ja-JP" altLang="en-US" sz="4800" b="1" dirty="0">
                <a:latin typeface="游ゴシック" panose="020B0400000000000000" pitchFamily="50" charset="-128"/>
                <a:ea typeface="游ゴシック" panose="020B0400000000000000" pitchFamily="50" charset="-128"/>
              </a:rPr>
              <a:t>という意味である。</a:t>
            </a:r>
            <a:endParaRPr lang="en-US" altLang="ja-JP" sz="4800" b="1" dirty="0">
              <a:latin typeface="游ゴシック" panose="020B0400000000000000" pitchFamily="50" charset="-128"/>
              <a:ea typeface="游ゴシック" panose="020B0400000000000000" pitchFamily="50" charset="-128"/>
            </a:endParaRPr>
          </a:p>
          <a:p>
            <a:pPr algn="r">
              <a:lnSpc>
                <a:spcPct val="100000"/>
              </a:lnSpc>
            </a:pPr>
            <a:r>
              <a:rPr lang="ja-JP" altLang="en-US" sz="3200" b="1" dirty="0">
                <a:latin typeface="游ゴシック" panose="020B0400000000000000" pitchFamily="50" charset="-128"/>
                <a:ea typeface="游ゴシック" panose="020B0400000000000000" pitchFamily="50" charset="-128"/>
              </a:rPr>
              <a:t>（現代語訳）</a:t>
            </a:r>
            <a:endParaRPr lang="ja-JP" altLang="en-US" sz="48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1460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5085" y="381000"/>
            <a:ext cx="8833665" cy="6001643"/>
          </a:xfrm>
          <a:prstGeom prst="rect">
            <a:avLst/>
          </a:prstGeom>
          <a:noFill/>
        </p:spPr>
        <p:txBody>
          <a:bodyPr wrap="square" rtlCol="0">
            <a:spAutoFit/>
          </a:bodyPr>
          <a:lstStyle/>
          <a:p>
            <a:r>
              <a:rPr lang="ja-JP" altLang="en-US" sz="4800" b="1" dirty="0">
                <a:solidFill>
                  <a:srgbClr val="FF0000"/>
                </a:solidFill>
                <a:latin typeface="游ゴシック" panose="020B0400000000000000" pitchFamily="50" charset="-128"/>
                <a:ea typeface="游ゴシック" panose="020B0400000000000000" pitchFamily="50" charset="-128"/>
              </a:rPr>
              <a:t>浄土往生が定まった喜び</a:t>
            </a:r>
            <a:endParaRPr lang="en-US" altLang="ja-JP" sz="4800" b="1" dirty="0">
              <a:solidFill>
                <a:srgbClr val="FF0000"/>
              </a:solidFill>
              <a:latin typeface="游ゴシック" panose="020B0400000000000000" pitchFamily="50" charset="-128"/>
              <a:ea typeface="游ゴシック" panose="020B0400000000000000" pitchFamily="50" charset="-128"/>
            </a:endParaRPr>
          </a:p>
          <a:p>
            <a:endParaRPr lang="en-US" altLang="ja-JP" sz="4800" b="1" dirty="0">
              <a:solidFill>
                <a:srgbClr val="FF0000"/>
              </a:solidFill>
              <a:latin typeface="游ゴシック" panose="020B0400000000000000" pitchFamily="50" charset="-128"/>
              <a:ea typeface="游ゴシック" panose="020B0400000000000000" pitchFamily="50" charset="-128"/>
            </a:endParaRPr>
          </a:p>
          <a:p>
            <a:pPr marL="685800" indent="-685800">
              <a:buFont typeface="Wingdings" panose="05000000000000000000" pitchFamily="2" charset="2"/>
              <a:buChar char="l"/>
            </a:pPr>
            <a:r>
              <a:rPr lang="ja-JP" altLang="en-US" sz="4800" b="1" dirty="0">
                <a:latin typeface="游ゴシック" panose="020B0400000000000000" pitchFamily="50" charset="-128"/>
                <a:ea typeface="游ゴシック" panose="020B0400000000000000" pitchFamily="50" charset="-128"/>
              </a:rPr>
              <a:t>苦しみの多い迷いの世界を離れさとりの世界である浄土に生まれることができる喜び</a:t>
            </a:r>
            <a:endParaRPr lang="en-US" altLang="ja-JP" sz="4800" b="1" dirty="0">
              <a:latin typeface="游ゴシック" panose="020B0400000000000000" pitchFamily="50" charset="-128"/>
              <a:ea typeface="游ゴシック" panose="020B0400000000000000" pitchFamily="50" charset="-128"/>
            </a:endParaRPr>
          </a:p>
          <a:p>
            <a:pPr marL="685800" indent="-685800">
              <a:buFont typeface="Wingdings" panose="05000000000000000000" pitchFamily="2" charset="2"/>
              <a:buChar char="l"/>
            </a:pPr>
            <a:endParaRPr lang="en-US" altLang="ja-JP" sz="4800" b="1" dirty="0">
              <a:latin typeface="游ゴシック" panose="020B0400000000000000" pitchFamily="50" charset="-128"/>
              <a:ea typeface="游ゴシック" panose="020B0400000000000000" pitchFamily="50" charset="-128"/>
            </a:endParaRPr>
          </a:p>
          <a:p>
            <a:pPr marL="685800" indent="-685800">
              <a:buFont typeface="Wingdings" panose="05000000000000000000" pitchFamily="2" charset="2"/>
              <a:buChar char="l"/>
            </a:pPr>
            <a:r>
              <a:rPr lang="ja-JP" altLang="en-US" sz="4800" b="1" dirty="0">
                <a:latin typeface="游ゴシック" panose="020B0400000000000000" pitchFamily="50" charset="-128"/>
                <a:ea typeface="游ゴシック" panose="020B0400000000000000" pitchFamily="50" charset="-128"/>
              </a:rPr>
              <a:t>仏となり、あらゆる人々を自在に救うことができる喜び</a:t>
            </a:r>
          </a:p>
        </p:txBody>
      </p:sp>
    </p:spTree>
    <p:custDataLst>
      <p:tags r:id="rId1"/>
    </p:custDataLst>
    <p:extLst>
      <p:ext uri="{BB962C8B-B14F-4D97-AF65-F5344CB8AC3E}">
        <p14:creationId xmlns:p14="http://schemas.microsoft.com/office/powerpoint/2010/main" val="345028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右矢印 2"/>
          <p:cNvSpPr/>
          <p:nvPr/>
        </p:nvSpPr>
        <p:spPr>
          <a:xfrm rot="5400000">
            <a:off x="4164203" y="270228"/>
            <a:ext cx="911094" cy="1576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4" name="テキスト ボックス 3">
            <a:extLst>
              <a:ext uri="{FF2B5EF4-FFF2-40B4-BE49-F238E27FC236}">
                <a16:creationId xmlns:a16="http://schemas.microsoft.com/office/drawing/2014/main" xmlns="" id="{860F3069-DEE4-47EF-BED1-87284E854B6D}"/>
              </a:ext>
            </a:extLst>
          </p:cNvPr>
          <p:cNvSpPr txBox="1"/>
          <p:nvPr/>
        </p:nvSpPr>
        <p:spPr>
          <a:xfrm>
            <a:off x="342900" y="1944589"/>
            <a:ext cx="8553701" cy="3416320"/>
          </a:xfrm>
          <a:prstGeom prst="rect">
            <a:avLst/>
          </a:prstGeom>
          <a:noFill/>
        </p:spPr>
        <p:txBody>
          <a:bodyPr vert="horz" wrap="square" rtlCol="0">
            <a:spAutoFit/>
          </a:bodyPr>
          <a:lstStyle/>
          <a:p>
            <a:pPr algn="ctr">
              <a:lnSpc>
                <a:spcPct val="100000"/>
              </a:lnSpc>
            </a:pPr>
            <a:r>
              <a:rPr lang="ja-JP" altLang="en-US" sz="5400" b="1" dirty="0">
                <a:latin typeface="游ゴシック" panose="020B0400000000000000" pitchFamily="50" charset="-128"/>
                <a:ea typeface="游ゴシック" panose="020B0400000000000000" pitchFamily="50" charset="-128"/>
              </a:rPr>
              <a:t>阿弥陀仏の救いを信じ</a:t>
            </a:r>
            <a:endParaRPr lang="en-US" altLang="ja-JP" sz="5400" b="1" dirty="0">
              <a:latin typeface="游ゴシック" panose="020B0400000000000000" pitchFamily="50" charset="-128"/>
              <a:ea typeface="游ゴシック" panose="020B0400000000000000" pitchFamily="50" charset="-128"/>
            </a:endParaRPr>
          </a:p>
          <a:p>
            <a:pPr algn="ctr">
              <a:lnSpc>
                <a:spcPct val="100000"/>
              </a:lnSpc>
            </a:pPr>
            <a:r>
              <a:rPr lang="ja-JP" altLang="en-US" sz="5400" b="1" dirty="0">
                <a:latin typeface="游ゴシック" panose="020B0400000000000000" pitchFamily="50" charset="-128"/>
                <a:ea typeface="游ゴシック" panose="020B0400000000000000" pitchFamily="50" charset="-128"/>
              </a:rPr>
              <a:t>念仏する者には</a:t>
            </a:r>
            <a:endParaRPr lang="en-US" altLang="ja-JP" sz="5400" b="1" dirty="0">
              <a:latin typeface="游ゴシック" panose="020B0400000000000000" pitchFamily="50" charset="-128"/>
              <a:ea typeface="游ゴシック" panose="020B0400000000000000" pitchFamily="50" charset="-128"/>
            </a:endParaRPr>
          </a:p>
          <a:p>
            <a:pPr algn="ctr">
              <a:lnSpc>
                <a:spcPct val="100000"/>
              </a:lnSpc>
            </a:pPr>
            <a:r>
              <a:rPr lang="ja-JP" altLang="en-US" sz="5400" b="1" dirty="0">
                <a:solidFill>
                  <a:srgbClr val="FF0000"/>
                </a:solidFill>
                <a:latin typeface="游ゴシック" panose="020B0400000000000000" pitchFamily="50" charset="-128"/>
                <a:ea typeface="游ゴシック" panose="020B0400000000000000" pitchFamily="50" charset="-128"/>
              </a:rPr>
              <a:t>早く往生したいという心</a:t>
            </a:r>
            <a:endParaRPr lang="en-US" altLang="ja-JP" sz="5400" b="1" dirty="0">
              <a:solidFill>
                <a:srgbClr val="FF0000"/>
              </a:solidFill>
              <a:latin typeface="游ゴシック" panose="020B0400000000000000" pitchFamily="50" charset="-128"/>
              <a:ea typeface="游ゴシック" panose="020B0400000000000000" pitchFamily="50" charset="-128"/>
            </a:endParaRPr>
          </a:p>
          <a:p>
            <a:pPr algn="ctr">
              <a:lnSpc>
                <a:spcPct val="100000"/>
              </a:lnSpc>
            </a:pPr>
            <a:r>
              <a:rPr lang="ja-JP" altLang="en-US" sz="5400" b="1" dirty="0">
                <a:latin typeface="游ゴシック" panose="020B0400000000000000" pitchFamily="50" charset="-128"/>
                <a:ea typeface="游ゴシック" panose="020B0400000000000000" pitchFamily="50" charset="-128"/>
              </a:rPr>
              <a:t>がおこる</a:t>
            </a:r>
          </a:p>
        </p:txBody>
      </p:sp>
    </p:spTree>
    <p:custDataLst>
      <p:tags r:id="rId1"/>
    </p:custDataLst>
    <p:extLst>
      <p:ext uri="{BB962C8B-B14F-4D97-AF65-F5344CB8AC3E}">
        <p14:creationId xmlns:p14="http://schemas.microsoft.com/office/powerpoint/2010/main" val="318162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yoshindo\Documents\00USBバックアップ\00USBバックアップ_main\00大学講義\9999過去\2018京女仏教学IB\181206相愛\pic\救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115" y="2724149"/>
            <a:ext cx="5025385" cy="4168535"/>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21074" y="530155"/>
            <a:ext cx="9187130" cy="1754326"/>
          </a:xfrm>
          <a:prstGeom prst="rect">
            <a:avLst/>
          </a:prstGeom>
          <a:noFill/>
        </p:spPr>
        <p:txBody>
          <a:bodyPr wrap="none" rtlCol="0">
            <a:spAutoFit/>
          </a:bodyPr>
          <a:lstStyle/>
          <a:p>
            <a:pPr>
              <a:lnSpc>
                <a:spcPct val="100000"/>
              </a:lnSpc>
            </a:pPr>
            <a:r>
              <a:rPr lang="ja-JP" altLang="en-US" sz="5400" b="1" dirty="0">
                <a:solidFill>
                  <a:srgbClr val="FF0000"/>
                </a:solidFill>
                <a:latin typeface="游ゴシック" panose="020B0400000000000000" pitchFamily="50" charset="-128"/>
                <a:ea typeface="游ゴシック" panose="020B0400000000000000" pitchFamily="50" charset="-128"/>
              </a:rPr>
              <a:t>・躍り上がるような喜びの心</a:t>
            </a:r>
            <a:endParaRPr lang="en-US" altLang="ja-JP" sz="5400" b="1" dirty="0">
              <a:solidFill>
                <a:srgbClr val="FF0000"/>
              </a:solidFill>
              <a:latin typeface="游ゴシック" panose="020B0400000000000000" pitchFamily="50" charset="-128"/>
              <a:ea typeface="游ゴシック" panose="020B0400000000000000" pitchFamily="50" charset="-128"/>
            </a:endParaRPr>
          </a:p>
          <a:p>
            <a:pPr>
              <a:lnSpc>
                <a:spcPct val="100000"/>
              </a:lnSpc>
            </a:pPr>
            <a:r>
              <a:rPr lang="ja-JP" altLang="en-US" sz="5400" b="1" dirty="0">
                <a:solidFill>
                  <a:srgbClr val="FF0000"/>
                </a:solidFill>
                <a:latin typeface="游ゴシック" panose="020B0400000000000000" pitchFamily="50" charset="-128"/>
                <a:ea typeface="游ゴシック" panose="020B0400000000000000" pitchFamily="50" charset="-128"/>
              </a:rPr>
              <a:t>・早く往生したいという心</a:t>
            </a:r>
            <a:endParaRPr lang="ja-JP" altLang="en-US" sz="54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32564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849623" y="3941974"/>
            <a:ext cx="2294377" cy="3335126"/>
          </a:xfrm>
          <a:prstGeom prst="rect">
            <a:avLst/>
          </a:prstGeom>
        </p:spPr>
      </p:pic>
      <p:sp>
        <p:nvSpPr>
          <p:cNvPr id="2" name="テキスト ボックス 1"/>
          <p:cNvSpPr txBox="1"/>
          <p:nvPr/>
        </p:nvSpPr>
        <p:spPr>
          <a:xfrm>
            <a:off x="816806" y="93917"/>
            <a:ext cx="7510389" cy="6186309"/>
          </a:xfrm>
          <a:prstGeom prst="rect">
            <a:avLst/>
          </a:prstGeom>
          <a:noFill/>
          <a:effectLst>
            <a:glow rad="139700">
              <a:schemeClr val="bg1">
                <a:alpha val="40000"/>
              </a:schemeClr>
            </a:glow>
          </a:effectLst>
        </p:spPr>
        <p:txBody>
          <a:bodyPr wrap="none" rtlCol="0">
            <a:spAutoFit/>
          </a:bodyPr>
          <a:lstStyle/>
          <a:p>
            <a:pPr algn="ctr">
              <a:lnSpc>
                <a:spcPct val="100000"/>
              </a:lnSpc>
            </a:pPr>
            <a:r>
              <a:rPr lang="ja-JP" altLang="en-US" sz="5400" b="1" dirty="0">
                <a:latin typeface="游ゴシック" panose="020B0400000000000000" pitchFamily="50" charset="-128"/>
                <a:ea typeface="游ゴシック" panose="020B0400000000000000" pitchFamily="50" charset="-128"/>
              </a:rPr>
              <a:t>唯円にも</a:t>
            </a:r>
            <a:endParaRPr lang="en-US" altLang="ja-JP" sz="5400" b="1" dirty="0">
              <a:latin typeface="游ゴシック" panose="020B0400000000000000" pitchFamily="50" charset="-128"/>
              <a:ea typeface="游ゴシック" panose="020B0400000000000000" pitchFamily="50" charset="-128"/>
            </a:endParaRPr>
          </a:p>
          <a:p>
            <a:pPr algn="ctr">
              <a:lnSpc>
                <a:spcPct val="100000"/>
              </a:lnSpc>
            </a:pPr>
            <a:r>
              <a:rPr lang="ja-JP" altLang="en-US" sz="5400" b="1" dirty="0">
                <a:latin typeface="游ゴシック" panose="020B0400000000000000" pitchFamily="50" charset="-128"/>
                <a:ea typeface="游ゴシック" panose="020B0400000000000000" pitchFamily="50" charset="-128"/>
              </a:rPr>
              <a:t>喜びの心と</a:t>
            </a:r>
            <a:endParaRPr lang="en-US" altLang="ja-JP" sz="5400" b="1" dirty="0">
              <a:latin typeface="游ゴシック" panose="020B0400000000000000" pitchFamily="50" charset="-128"/>
              <a:ea typeface="游ゴシック" panose="020B0400000000000000" pitchFamily="50" charset="-128"/>
            </a:endParaRPr>
          </a:p>
          <a:p>
            <a:pPr algn="ctr">
              <a:lnSpc>
                <a:spcPct val="100000"/>
              </a:lnSpc>
            </a:pPr>
            <a:r>
              <a:rPr lang="ja-JP" altLang="en-US" sz="5400" b="1" dirty="0">
                <a:latin typeface="游ゴシック" panose="020B0400000000000000" pitchFamily="50" charset="-128"/>
                <a:ea typeface="游ゴシック" panose="020B0400000000000000" pitchFamily="50" charset="-128"/>
              </a:rPr>
              <a:t>往生したい心はある</a:t>
            </a:r>
            <a:endParaRPr lang="en-US" altLang="ja-JP" sz="5400" b="1" dirty="0">
              <a:latin typeface="游ゴシック" panose="020B0400000000000000" pitchFamily="50" charset="-128"/>
              <a:ea typeface="游ゴシック" panose="020B0400000000000000" pitchFamily="50" charset="-128"/>
            </a:endParaRPr>
          </a:p>
          <a:p>
            <a:pPr algn="ctr">
              <a:lnSpc>
                <a:spcPct val="100000"/>
              </a:lnSpc>
            </a:pPr>
            <a:r>
              <a:rPr lang="ja-JP" altLang="en-US" sz="5400" b="1" dirty="0">
                <a:latin typeface="游ゴシック" panose="020B0400000000000000" pitchFamily="50" charset="-128"/>
                <a:ea typeface="游ゴシック" panose="020B0400000000000000" pitchFamily="50" charset="-128"/>
              </a:rPr>
              <a:t>しかし</a:t>
            </a:r>
            <a:endParaRPr lang="en-US" altLang="ja-JP" sz="5400" b="1" dirty="0">
              <a:latin typeface="游ゴシック" panose="020B0400000000000000" pitchFamily="50" charset="-128"/>
              <a:ea typeface="游ゴシック" panose="020B0400000000000000" pitchFamily="50" charset="-128"/>
            </a:endParaRPr>
          </a:p>
          <a:p>
            <a:pPr algn="ctr">
              <a:lnSpc>
                <a:spcPct val="100000"/>
              </a:lnSpc>
            </a:pPr>
            <a:r>
              <a:rPr lang="ja-JP" altLang="en-US" sz="7200" b="1" dirty="0">
                <a:solidFill>
                  <a:srgbClr val="FF0000"/>
                </a:solidFill>
                <a:effectLst>
                  <a:glow rad="101600">
                    <a:schemeClr val="bg1">
                      <a:alpha val="40000"/>
                    </a:schemeClr>
                  </a:glow>
                </a:effectLst>
                <a:latin typeface="游ゴシック" panose="020B0400000000000000" pitchFamily="50" charset="-128"/>
                <a:ea typeface="游ゴシック" panose="020B0400000000000000" pitchFamily="50" charset="-128"/>
              </a:rPr>
              <a:t>それほどではない</a:t>
            </a:r>
            <a:endParaRPr lang="en-US" altLang="ja-JP" sz="7200" b="1" dirty="0">
              <a:solidFill>
                <a:srgbClr val="FF0000"/>
              </a:solidFill>
              <a:effectLst>
                <a:glow rad="101600">
                  <a:schemeClr val="bg1">
                    <a:alpha val="40000"/>
                  </a:schemeClr>
                </a:glow>
              </a:effectLst>
              <a:latin typeface="游ゴシック" panose="020B0400000000000000" pitchFamily="50" charset="-128"/>
              <a:ea typeface="游ゴシック" panose="020B0400000000000000" pitchFamily="50" charset="-128"/>
            </a:endParaRPr>
          </a:p>
          <a:p>
            <a:pPr algn="ctr">
              <a:lnSpc>
                <a:spcPct val="100000"/>
              </a:lnSpc>
            </a:pPr>
            <a:endParaRPr lang="en-US" altLang="ja-JP" sz="5400" b="1" dirty="0">
              <a:latin typeface="游ゴシック" panose="020B0400000000000000" pitchFamily="50" charset="-128"/>
              <a:ea typeface="游ゴシック" panose="020B0400000000000000" pitchFamily="50" charset="-128"/>
            </a:endParaRPr>
          </a:p>
          <a:p>
            <a:pPr algn="ctr">
              <a:lnSpc>
                <a:spcPct val="100000"/>
              </a:lnSpc>
            </a:pPr>
            <a:r>
              <a:rPr lang="ja-JP" altLang="en-US" sz="5400" b="1" dirty="0">
                <a:effectLst>
                  <a:glow rad="139700">
                    <a:schemeClr val="bg1">
                      <a:alpha val="40000"/>
                    </a:schemeClr>
                  </a:glow>
                </a:effectLst>
                <a:latin typeface="游ゴシック" panose="020B0400000000000000" pitchFamily="50" charset="-128"/>
                <a:ea typeface="游ゴシック" panose="020B0400000000000000" pitchFamily="50" charset="-128"/>
              </a:rPr>
              <a:t>そこに悩みがあった</a:t>
            </a:r>
            <a:endParaRPr lang="en-US" altLang="ja-JP" sz="5400" b="1" dirty="0">
              <a:effectLst>
                <a:glow rad="139700">
                  <a:schemeClr val="bg1">
                    <a:alpha val="40000"/>
                  </a:schemeClr>
                </a:glow>
              </a:effectLst>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59537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D67EABFA-03E2-4D13-A85B-05F234C1E3DA}"/>
              </a:ext>
            </a:extLst>
          </p:cNvPr>
          <p:cNvSpPr txBox="1"/>
          <p:nvPr/>
        </p:nvSpPr>
        <p:spPr>
          <a:xfrm>
            <a:off x="5063045" y="256156"/>
            <a:ext cx="3904325" cy="6345688"/>
          </a:xfrm>
          <a:prstGeom prst="rect">
            <a:avLst/>
          </a:prstGeom>
          <a:solidFill>
            <a:schemeClr val="bg1">
              <a:lumMod val="95000"/>
            </a:schemeClr>
          </a:solidFill>
          <a:ln>
            <a:solidFill>
              <a:schemeClr val="tx1"/>
            </a:solidFill>
          </a:ln>
        </p:spPr>
        <p:txBody>
          <a:bodyPr vert="eaVert" wrap="square" rtlCol="0">
            <a:noAutofit/>
          </a:bodyPr>
          <a:lstStyle/>
          <a:p>
            <a:r>
              <a:rPr lang="ja-JP" altLang="en-US" sz="4800" b="1" dirty="0">
                <a:latin typeface="游ゴシック" panose="020B0400000000000000" pitchFamily="50" charset="-128"/>
                <a:ea typeface="游ゴシック" panose="020B0400000000000000" pitchFamily="50" charset="-128"/>
              </a:rPr>
              <a:t>念仏申し</a:t>
            </a:r>
            <a:r>
              <a:rPr lang="ja-JP" altLang="en-US" sz="4800" b="1" dirty="0" err="1">
                <a:latin typeface="游ゴシック" panose="020B0400000000000000" pitchFamily="50" charset="-128"/>
                <a:ea typeface="游ゴシック" panose="020B0400000000000000" pitchFamily="50" charset="-128"/>
              </a:rPr>
              <a:t>候へども</a:t>
            </a:r>
            <a:r>
              <a:rPr lang="ja-JP" altLang="en-US" sz="4800" b="1" dirty="0">
                <a:latin typeface="游ゴシック" panose="020B0400000000000000" pitchFamily="50" charset="-128"/>
                <a:ea typeface="游ゴシック" panose="020B0400000000000000" pitchFamily="50" charset="-128"/>
              </a:rPr>
              <a:t>、踊躍歓喜のこころおろそかに</a:t>
            </a:r>
            <a:r>
              <a:rPr lang="ja-JP" altLang="en-US" sz="4800" b="1" dirty="0" err="1">
                <a:latin typeface="游ゴシック" panose="020B0400000000000000" pitchFamily="50" charset="-128"/>
                <a:ea typeface="游ゴシック" panose="020B0400000000000000" pitchFamily="50" charset="-128"/>
              </a:rPr>
              <a:t>候ふ</a:t>
            </a:r>
            <a:r>
              <a:rPr lang="ja-JP" altLang="en-US" sz="4800" b="1" dirty="0">
                <a:latin typeface="游ゴシック" panose="020B0400000000000000" pitchFamily="50" charset="-128"/>
                <a:ea typeface="游ゴシック" panose="020B0400000000000000" pitchFamily="50" charset="-128"/>
              </a:rPr>
              <a:t>こと、またいそぎ浄土へまゐりたきこころの候はぬは</a:t>
            </a:r>
            <a:r>
              <a:rPr lang="en-US" altLang="ja-JP" sz="4800" b="1" dirty="0">
                <a:latin typeface="游ゴシック" panose="020B0400000000000000" pitchFamily="50" charset="-128"/>
                <a:ea typeface="游ゴシック" panose="020B0400000000000000" pitchFamily="50" charset="-128"/>
              </a:rPr>
              <a:t>…</a:t>
            </a:r>
            <a:r>
              <a:rPr lang="ja-JP" altLang="en-US" sz="4800" b="1" dirty="0">
                <a:solidFill>
                  <a:prstClr val="black"/>
                </a:solidFill>
                <a:latin typeface="游ゴシック" panose="020B0400000000000000" pitchFamily="50" charset="-128"/>
                <a:ea typeface="游ゴシック" panose="020B0400000000000000" pitchFamily="50" charset="-128"/>
              </a:rPr>
              <a:t>　　　　　　　</a:t>
            </a:r>
          </a:p>
        </p:txBody>
      </p:sp>
      <p:sp>
        <p:nvSpPr>
          <p:cNvPr id="5" name="タイトル 1"/>
          <p:cNvSpPr txBox="1">
            <a:spLocks/>
          </p:cNvSpPr>
          <p:nvPr/>
        </p:nvSpPr>
        <p:spPr>
          <a:xfrm>
            <a:off x="-111212" y="256156"/>
            <a:ext cx="5027999" cy="6345688"/>
          </a:xfrm>
          <a:prstGeom prst="rect">
            <a:avLst/>
          </a:prstGeom>
        </p:spPr>
        <p:txBody>
          <a:bodyPr vert="eaVert">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4400" b="1" dirty="0">
                <a:latin typeface="游ゴシック" panose="020B0400000000000000" pitchFamily="50" charset="-128"/>
                <a:ea typeface="游ゴシック" panose="020B0400000000000000" pitchFamily="50" charset="-128"/>
              </a:rPr>
              <a:t>念仏しておりましても、</a:t>
            </a:r>
            <a:endParaRPr lang="en-US" altLang="ja-JP" sz="4400" b="1" dirty="0">
              <a:latin typeface="游ゴシック" panose="020B0400000000000000" pitchFamily="50" charset="-128"/>
              <a:ea typeface="游ゴシック" panose="020B0400000000000000" pitchFamily="50" charset="-128"/>
            </a:endParaRPr>
          </a:p>
          <a:p>
            <a:pPr lvl="0" defTabSz="914400">
              <a:lnSpc>
                <a:spcPct val="100000"/>
              </a:lnSpc>
              <a:spcBef>
                <a:spcPts val="0"/>
              </a:spcBef>
              <a:defRPr/>
            </a:pPr>
            <a:r>
              <a:rPr lang="ja-JP" altLang="en-US" sz="4400" b="1" dirty="0">
                <a:latin typeface="游ゴシック" panose="020B0400000000000000" pitchFamily="50" charset="-128"/>
                <a:ea typeface="游ゴシック" panose="020B0400000000000000" pitchFamily="50" charset="-128"/>
              </a:rPr>
              <a:t>おどりあがるような喜びの心がそれほど湧いてきませんし、また少しでもはやく浄土に往生したいという心もおこってこないのは</a:t>
            </a:r>
            <a:r>
              <a:rPr lang="en-US" altLang="ja-JP" sz="4400" b="1" dirty="0">
                <a:latin typeface="游ゴシック" panose="020B0400000000000000" pitchFamily="50" charset="-128"/>
                <a:ea typeface="游ゴシック" panose="020B0400000000000000" pitchFamily="50" charset="-128"/>
              </a:rPr>
              <a:t>… </a:t>
            </a:r>
            <a:r>
              <a:rPr lang="ja-JP" altLang="en-US" sz="4400" b="1" dirty="0">
                <a:latin typeface="游ゴシック" panose="020B0400000000000000" pitchFamily="50" charset="-128"/>
                <a:ea typeface="游ゴシック" panose="020B0400000000000000" pitchFamily="50" charset="-128"/>
              </a:rPr>
              <a:t>　　</a:t>
            </a:r>
            <a:r>
              <a:rPr lang="ja-JP" altLang="en-US" sz="3200" b="1" dirty="0">
                <a:solidFill>
                  <a:prstClr val="black"/>
                </a:solidFill>
                <a:latin typeface="游ゴシック" panose="020B0400000000000000" pitchFamily="50" charset="-128"/>
                <a:ea typeface="游ゴシック" panose="020B0400000000000000" pitchFamily="50" charset="-128"/>
                <a:cs typeface="+mn-cs"/>
              </a:rPr>
              <a:t>（現代語訳）</a:t>
            </a:r>
            <a:endParaRPr lang="ja-JP" altLang="en-US" sz="4800" b="1" dirty="0">
              <a:solidFill>
                <a:prstClr val="black"/>
              </a:solidFill>
              <a:latin typeface="游ゴシック" panose="020B0400000000000000" pitchFamily="50" charset="-128"/>
              <a:ea typeface="游ゴシック" panose="020B0400000000000000" pitchFamily="50" charset="-128"/>
              <a:cs typeface="+mn-cs"/>
            </a:endParaRPr>
          </a:p>
          <a:p>
            <a:pPr>
              <a:lnSpc>
                <a:spcPct val="100000"/>
              </a:lnSpc>
            </a:pPr>
            <a:endParaRPr lang="ja-JP" altLang="en-US" sz="44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426008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D67EABFA-03E2-4D13-A85B-05F234C1E3DA}"/>
              </a:ext>
            </a:extLst>
          </p:cNvPr>
          <p:cNvSpPr txBox="1"/>
          <p:nvPr/>
        </p:nvSpPr>
        <p:spPr>
          <a:xfrm>
            <a:off x="5063045" y="256156"/>
            <a:ext cx="3904325" cy="6345688"/>
          </a:xfrm>
          <a:prstGeom prst="rect">
            <a:avLst/>
          </a:prstGeom>
          <a:solidFill>
            <a:schemeClr val="bg1">
              <a:lumMod val="95000"/>
            </a:schemeClr>
          </a:solidFill>
          <a:ln>
            <a:solidFill>
              <a:schemeClr val="tx1"/>
            </a:solidFill>
          </a:ln>
        </p:spPr>
        <p:txBody>
          <a:bodyPr vert="eaVert" wrap="square" rtlCol="0">
            <a:noAutofit/>
          </a:bodyPr>
          <a:lstStyle/>
          <a:p>
            <a:r>
              <a:rPr lang="ja-JP" altLang="en-US" sz="4800" b="1" dirty="0">
                <a:latin typeface="游ゴシック" panose="020B0400000000000000" pitchFamily="50" charset="-128"/>
                <a:ea typeface="游ゴシック" panose="020B0400000000000000" pitchFamily="50" charset="-128"/>
              </a:rPr>
              <a:t>念仏申し</a:t>
            </a:r>
            <a:r>
              <a:rPr lang="ja-JP" altLang="en-US" sz="4800" b="1" dirty="0" err="1">
                <a:latin typeface="游ゴシック" panose="020B0400000000000000" pitchFamily="50" charset="-128"/>
                <a:ea typeface="游ゴシック" panose="020B0400000000000000" pitchFamily="50" charset="-128"/>
              </a:rPr>
              <a:t>候へども</a:t>
            </a:r>
            <a:r>
              <a:rPr lang="ja-JP" altLang="en-US" sz="4800" b="1" dirty="0">
                <a:latin typeface="游ゴシック" panose="020B0400000000000000" pitchFamily="50" charset="-128"/>
                <a:ea typeface="游ゴシック" panose="020B0400000000000000" pitchFamily="50" charset="-128"/>
              </a:rPr>
              <a:t>、踊躍歓喜のこころ</a:t>
            </a:r>
            <a:r>
              <a:rPr lang="ja-JP" altLang="en-US" sz="4800" b="1" dirty="0">
                <a:solidFill>
                  <a:srgbClr val="FF0000"/>
                </a:solidFill>
                <a:latin typeface="游ゴシック" panose="020B0400000000000000" pitchFamily="50" charset="-128"/>
                <a:ea typeface="游ゴシック" panose="020B0400000000000000" pitchFamily="50" charset="-128"/>
              </a:rPr>
              <a:t>おろそか</a:t>
            </a:r>
            <a:r>
              <a:rPr lang="ja-JP" altLang="en-US" sz="4800" b="1" dirty="0">
                <a:latin typeface="游ゴシック" panose="020B0400000000000000" pitchFamily="50" charset="-128"/>
                <a:ea typeface="游ゴシック" panose="020B0400000000000000" pitchFamily="50" charset="-128"/>
              </a:rPr>
              <a:t>に</a:t>
            </a:r>
            <a:r>
              <a:rPr lang="ja-JP" altLang="en-US" sz="4800" b="1" dirty="0" err="1">
                <a:latin typeface="游ゴシック" panose="020B0400000000000000" pitchFamily="50" charset="-128"/>
                <a:ea typeface="游ゴシック" panose="020B0400000000000000" pitchFamily="50" charset="-128"/>
              </a:rPr>
              <a:t>候ふ</a:t>
            </a:r>
            <a:r>
              <a:rPr lang="ja-JP" altLang="en-US" sz="4800" b="1" dirty="0">
                <a:latin typeface="游ゴシック" panose="020B0400000000000000" pitchFamily="50" charset="-128"/>
                <a:ea typeface="游ゴシック" panose="020B0400000000000000" pitchFamily="50" charset="-128"/>
              </a:rPr>
              <a:t>こと、また</a:t>
            </a:r>
            <a:r>
              <a:rPr lang="ja-JP" altLang="en-US" sz="4800" b="1" dirty="0">
                <a:solidFill>
                  <a:srgbClr val="FF0000"/>
                </a:solidFill>
                <a:latin typeface="游ゴシック" panose="020B0400000000000000" pitchFamily="50" charset="-128"/>
                <a:ea typeface="游ゴシック" panose="020B0400000000000000" pitchFamily="50" charset="-128"/>
              </a:rPr>
              <a:t>いそぎ</a:t>
            </a:r>
            <a:r>
              <a:rPr lang="ja-JP" altLang="en-US" sz="4800" b="1" dirty="0">
                <a:latin typeface="游ゴシック" panose="020B0400000000000000" pitchFamily="50" charset="-128"/>
                <a:ea typeface="游ゴシック" panose="020B0400000000000000" pitchFamily="50" charset="-128"/>
              </a:rPr>
              <a:t>浄土へまゐりたきこころの候はぬは</a:t>
            </a:r>
            <a:r>
              <a:rPr lang="en-US" altLang="ja-JP" sz="4800" b="1" dirty="0">
                <a:latin typeface="游ゴシック" panose="020B0400000000000000" pitchFamily="50" charset="-128"/>
                <a:ea typeface="游ゴシック" panose="020B0400000000000000" pitchFamily="50" charset="-128"/>
              </a:rPr>
              <a:t>…</a:t>
            </a:r>
            <a:r>
              <a:rPr lang="ja-JP" altLang="en-US" sz="4800" b="1" dirty="0">
                <a:solidFill>
                  <a:prstClr val="black"/>
                </a:solidFill>
                <a:latin typeface="游ゴシック" panose="020B0400000000000000" pitchFamily="50" charset="-128"/>
                <a:ea typeface="游ゴシック" panose="020B0400000000000000" pitchFamily="50" charset="-128"/>
              </a:rPr>
              <a:t>　　　　　　　</a:t>
            </a:r>
          </a:p>
        </p:txBody>
      </p:sp>
      <p:sp>
        <p:nvSpPr>
          <p:cNvPr id="5" name="タイトル 1"/>
          <p:cNvSpPr txBox="1">
            <a:spLocks/>
          </p:cNvSpPr>
          <p:nvPr/>
        </p:nvSpPr>
        <p:spPr>
          <a:xfrm>
            <a:off x="-111212" y="256156"/>
            <a:ext cx="5027999" cy="6345688"/>
          </a:xfrm>
          <a:prstGeom prst="rect">
            <a:avLst/>
          </a:prstGeom>
        </p:spPr>
        <p:txBody>
          <a:bodyPr vert="eaVert">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4400" b="1" dirty="0">
                <a:latin typeface="游ゴシック" panose="020B0400000000000000" pitchFamily="50" charset="-128"/>
                <a:ea typeface="游ゴシック" panose="020B0400000000000000" pitchFamily="50" charset="-128"/>
              </a:rPr>
              <a:t>念仏しておりましても、</a:t>
            </a:r>
            <a:endParaRPr lang="en-US" altLang="ja-JP" sz="4400" b="1" dirty="0">
              <a:latin typeface="游ゴシック" panose="020B0400000000000000" pitchFamily="50" charset="-128"/>
              <a:ea typeface="游ゴシック" panose="020B0400000000000000" pitchFamily="50" charset="-128"/>
            </a:endParaRPr>
          </a:p>
          <a:p>
            <a:pPr>
              <a:lnSpc>
                <a:spcPct val="100000"/>
              </a:lnSpc>
            </a:pPr>
            <a:r>
              <a:rPr lang="ja-JP" altLang="en-US" sz="4400" b="1" dirty="0">
                <a:latin typeface="游ゴシック" panose="020B0400000000000000" pitchFamily="50" charset="-128"/>
                <a:ea typeface="游ゴシック" panose="020B0400000000000000" pitchFamily="50" charset="-128"/>
              </a:rPr>
              <a:t>おどりあがるような喜びの心が</a:t>
            </a:r>
            <a:r>
              <a:rPr lang="ja-JP" altLang="en-US" sz="4400" b="1" dirty="0">
                <a:solidFill>
                  <a:srgbClr val="FF0000"/>
                </a:solidFill>
                <a:latin typeface="游ゴシック" panose="020B0400000000000000" pitchFamily="50" charset="-128"/>
                <a:ea typeface="游ゴシック" panose="020B0400000000000000" pitchFamily="50" charset="-128"/>
              </a:rPr>
              <a:t>それほど</a:t>
            </a:r>
            <a:r>
              <a:rPr lang="ja-JP" altLang="en-US" sz="4400" b="1" dirty="0">
                <a:latin typeface="游ゴシック" panose="020B0400000000000000" pitchFamily="50" charset="-128"/>
                <a:ea typeface="游ゴシック" panose="020B0400000000000000" pitchFamily="50" charset="-128"/>
              </a:rPr>
              <a:t>湧いてきませんし、また</a:t>
            </a:r>
            <a:r>
              <a:rPr lang="ja-JP" altLang="en-US" sz="4400" b="1" dirty="0">
                <a:solidFill>
                  <a:srgbClr val="FF0000"/>
                </a:solidFill>
                <a:latin typeface="游ゴシック" panose="020B0400000000000000" pitchFamily="50" charset="-128"/>
                <a:ea typeface="游ゴシック" panose="020B0400000000000000" pitchFamily="50" charset="-128"/>
              </a:rPr>
              <a:t>少しでもはやく</a:t>
            </a:r>
            <a:r>
              <a:rPr lang="ja-JP" altLang="en-US" sz="4400" b="1" dirty="0">
                <a:latin typeface="游ゴシック" panose="020B0400000000000000" pitchFamily="50" charset="-128"/>
                <a:ea typeface="游ゴシック" panose="020B0400000000000000" pitchFamily="50" charset="-128"/>
              </a:rPr>
              <a:t>浄土に往生したいという心もおこってこないのは</a:t>
            </a:r>
            <a:r>
              <a:rPr lang="en-US" altLang="ja-JP" sz="4400" b="1" dirty="0">
                <a:latin typeface="游ゴシック" panose="020B0400000000000000" pitchFamily="50" charset="-128"/>
                <a:ea typeface="游ゴシック" panose="020B0400000000000000" pitchFamily="50" charset="-128"/>
              </a:rPr>
              <a:t>…</a:t>
            </a:r>
            <a:r>
              <a:rPr lang="ja-JP" altLang="en-US" sz="4400" b="1" dirty="0">
                <a:solidFill>
                  <a:prstClr val="black"/>
                </a:solidFill>
                <a:latin typeface="游ゴシック" panose="020B0400000000000000" pitchFamily="50" charset="-128"/>
                <a:ea typeface="游ゴシック" panose="020B0400000000000000" pitchFamily="50" charset="-128"/>
                <a:cs typeface="+mn-cs"/>
              </a:rPr>
              <a:t> 　　</a:t>
            </a:r>
            <a:r>
              <a:rPr lang="ja-JP" altLang="en-US" sz="3200" b="1" dirty="0">
                <a:solidFill>
                  <a:prstClr val="black"/>
                </a:solidFill>
                <a:latin typeface="游ゴシック" panose="020B0400000000000000" pitchFamily="50" charset="-128"/>
                <a:ea typeface="游ゴシック" panose="020B0400000000000000" pitchFamily="50" charset="-128"/>
                <a:cs typeface="+mn-cs"/>
              </a:rPr>
              <a:t>（現代語訳）</a:t>
            </a:r>
            <a:endParaRPr lang="ja-JP" altLang="en-US" sz="32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138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88570" y="163860"/>
            <a:ext cx="9187130" cy="6694140"/>
          </a:xfrm>
          <a:prstGeom prst="rect">
            <a:avLst/>
          </a:prstGeom>
          <a:noFill/>
        </p:spPr>
        <p:txBody>
          <a:bodyPr wrap="none" rtlCol="0">
            <a:spAutoFit/>
          </a:bodyPr>
          <a:lstStyle/>
          <a:p>
            <a:pPr>
              <a:lnSpc>
                <a:spcPct val="100000"/>
              </a:lnSpc>
            </a:pPr>
            <a:r>
              <a:rPr lang="ja-JP" altLang="en-US" sz="4800" b="1" dirty="0">
                <a:latin typeface="游ゴシック" panose="020B0400000000000000" pitchFamily="50" charset="-128"/>
                <a:ea typeface="游ゴシック" panose="020B0400000000000000" pitchFamily="50" charset="-128"/>
              </a:rPr>
              <a:t>喜びはあるが</a:t>
            </a:r>
            <a:endParaRPr lang="en-US" altLang="ja-JP" sz="4800" b="1" dirty="0">
              <a:latin typeface="游ゴシック" panose="020B0400000000000000" pitchFamily="50" charset="-128"/>
              <a:ea typeface="游ゴシック" panose="020B0400000000000000" pitchFamily="50" charset="-128"/>
            </a:endParaRPr>
          </a:p>
          <a:p>
            <a:pPr>
              <a:lnSpc>
                <a:spcPct val="100000"/>
              </a:lnSpc>
            </a:pPr>
            <a:r>
              <a:rPr lang="ja-JP" altLang="en-US" sz="4800" b="1" dirty="0">
                <a:solidFill>
                  <a:srgbClr val="FF0000"/>
                </a:solidFill>
                <a:latin typeface="游ゴシック" panose="020B0400000000000000" pitchFamily="50" charset="-128"/>
                <a:ea typeface="游ゴシック" panose="020B0400000000000000" pitchFamily="50" charset="-128"/>
              </a:rPr>
              <a:t>躍り上がるほど</a:t>
            </a:r>
            <a:r>
              <a:rPr lang="ja-JP" altLang="en-US" sz="4800" b="1" dirty="0">
                <a:latin typeface="游ゴシック" panose="020B0400000000000000" pitchFamily="50" charset="-128"/>
                <a:ea typeface="游ゴシック" panose="020B0400000000000000" pitchFamily="50" charset="-128"/>
              </a:rPr>
              <a:t>ではない</a:t>
            </a:r>
            <a:endParaRPr lang="en-US" altLang="ja-JP" sz="4800" b="1" dirty="0">
              <a:latin typeface="游ゴシック" panose="020B0400000000000000" pitchFamily="50" charset="-128"/>
              <a:ea typeface="游ゴシック" panose="020B0400000000000000" pitchFamily="50" charset="-128"/>
            </a:endParaRPr>
          </a:p>
          <a:p>
            <a:pPr>
              <a:lnSpc>
                <a:spcPct val="100000"/>
              </a:lnSpc>
            </a:pPr>
            <a:r>
              <a:rPr lang="ja-JP" altLang="en-US" sz="4800" b="1" dirty="0">
                <a:latin typeface="游ゴシック" panose="020B0400000000000000" pitchFamily="50" charset="-128"/>
                <a:ea typeface="游ゴシック" panose="020B0400000000000000" pitchFamily="50" charset="-128"/>
              </a:rPr>
              <a:t>往生したいが</a:t>
            </a:r>
            <a:endParaRPr lang="en-US" altLang="ja-JP" sz="4800" b="1" dirty="0">
              <a:latin typeface="游ゴシック" panose="020B0400000000000000" pitchFamily="50" charset="-128"/>
              <a:ea typeface="游ゴシック" panose="020B0400000000000000" pitchFamily="50" charset="-128"/>
            </a:endParaRPr>
          </a:p>
          <a:p>
            <a:pPr>
              <a:lnSpc>
                <a:spcPct val="100000"/>
              </a:lnSpc>
            </a:pPr>
            <a:r>
              <a:rPr lang="ja-JP" altLang="en-US" sz="4800" b="1" dirty="0">
                <a:solidFill>
                  <a:srgbClr val="FF0000"/>
                </a:solidFill>
                <a:latin typeface="游ゴシック" panose="020B0400000000000000" pitchFamily="50" charset="-128"/>
                <a:ea typeface="游ゴシック" panose="020B0400000000000000" pitchFamily="50" charset="-128"/>
              </a:rPr>
              <a:t>すぐに</a:t>
            </a:r>
            <a:r>
              <a:rPr lang="ja-JP" altLang="en-US" sz="4800" b="1" dirty="0">
                <a:latin typeface="游ゴシック" panose="020B0400000000000000" pitchFamily="50" charset="-128"/>
                <a:ea typeface="游ゴシック" panose="020B0400000000000000" pitchFamily="50" charset="-128"/>
              </a:rPr>
              <a:t>ではない</a:t>
            </a:r>
            <a:endParaRPr lang="en-US" altLang="ja-JP" sz="4800" b="1" dirty="0">
              <a:latin typeface="游ゴシック" panose="020B0400000000000000" pitchFamily="50" charset="-128"/>
              <a:ea typeface="游ゴシック" panose="020B0400000000000000" pitchFamily="50" charset="-128"/>
            </a:endParaRPr>
          </a:p>
          <a:p>
            <a:pPr>
              <a:lnSpc>
                <a:spcPct val="100000"/>
              </a:lnSpc>
            </a:pPr>
            <a:r>
              <a:rPr lang="ja-JP" altLang="en-US" sz="4800" b="1" dirty="0" err="1">
                <a:latin typeface="游ゴシック" panose="020B0400000000000000" pitchFamily="50" charset="-128"/>
                <a:ea typeface="游ゴシック" panose="020B0400000000000000" pitchFamily="50" charset="-128"/>
              </a:rPr>
              <a:t>お経の</a:t>
            </a:r>
            <a:r>
              <a:rPr lang="ja-JP" altLang="en-US" sz="4800" b="1" dirty="0">
                <a:latin typeface="游ゴシック" panose="020B0400000000000000" pitchFamily="50" charset="-128"/>
                <a:ea typeface="游ゴシック" panose="020B0400000000000000" pitchFamily="50" charset="-128"/>
              </a:rPr>
              <a:t>通りになれない</a:t>
            </a:r>
            <a:r>
              <a:rPr lang="en-US" altLang="ja-JP" sz="4800" b="1" dirty="0">
                <a:latin typeface="游ゴシック" panose="020B0400000000000000" pitchFamily="50" charset="-128"/>
                <a:ea typeface="游ゴシック" panose="020B0400000000000000" pitchFamily="50" charset="-128"/>
              </a:rPr>
              <a:t>…</a:t>
            </a:r>
          </a:p>
          <a:p>
            <a:pPr>
              <a:lnSpc>
                <a:spcPct val="150000"/>
              </a:lnSpc>
            </a:pPr>
            <a:r>
              <a:rPr lang="ja-JP" altLang="en-US" sz="5400" b="1" dirty="0">
                <a:latin typeface="游ゴシック" panose="020B0400000000000000" pitchFamily="50" charset="-128"/>
                <a:ea typeface="游ゴシック" panose="020B0400000000000000" pitchFamily="50" charset="-128"/>
              </a:rPr>
              <a:t>自分は教えを</a:t>
            </a:r>
            <a:endParaRPr lang="en-US" altLang="ja-JP" sz="5400" b="1" dirty="0">
              <a:latin typeface="游ゴシック" panose="020B0400000000000000" pitchFamily="50" charset="-128"/>
              <a:ea typeface="游ゴシック" panose="020B0400000000000000" pitchFamily="50" charset="-128"/>
            </a:endParaRPr>
          </a:p>
          <a:p>
            <a:pPr>
              <a:lnSpc>
                <a:spcPct val="100000"/>
              </a:lnSpc>
            </a:pPr>
            <a:r>
              <a:rPr lang="ja-JP" altLang="en-US" sz="5400" b="1" dirty="0">
                <a:latin typeface="游ゴシック" panose="020B0400000000000000" pitchFamily="50" charset="-128"/>
                <a:ea typeface="游ゴシック" panose="020B0400000000000000" pitchFamily="50" charset="-128"/>
              </a:rPr>
              <a:t>正しくいただいているのか？</a:t>
            </a:r>
            <a:endParaRPr lang="en-US" altLang="ja-JP" sz="5400" b="1" dirty="0">
              <a:latin typeface="游ゴシック" panose="020B0400000000000000" pitchFamily="50" charset="-128"/>
              <a:ea typeface="游ゴシック" panose="020B0400000000000000" pitchFamily="50" charset="-128"/>
            </a:endParaRPr>
          </a:p>
          <a:p>
            <a:pPr>
              <a:lnSpc>
                <a:spcPct val="100000"/>
              </a:lnSpc>
            </a:pPr>
            <a:r>
              <a:rPr lang="ja-JP" altLang="en-US" sz="5400" b="1" dirty="0">
                <a:latin typeface="游ゴシック" panose="020B0400000000000000" pitchFamily="50" charset="-128"/>
                <a:ea typeface="游ゴシック" panose="020B0400000000000000" pitchFamily="50" charset="-128"/>
              </a:rPr>
              <a:t>という不安</a:t>
            </a:r>
            <a:endParaRPr lang="en-US" altLang="ja-JP" sz="5400" b="1" dirty="0">
              <a:latin typeface="游ゴシック" panose="020B0400000000000000" pitchFamily="50" charset="-128"/>
              <a:ea typeface="游ゴシック" panose="020B0400000000000000" pitchFamily="50" charset="-128"/>
            </a:endParaRPr>
          </a:p>
        </p:txBody>
      </p:sp>
      <p:sp>
        <p:nvSpPr>
          <p:cNvPr id="3" name="円/楕円 2"/>
          <p:cNvSpPr/>
          <p:nvPr/>
        </p:nvSpPr>
        <p:spPr>
          <a:xfrm>
            <a:off x="6542699" y="2149832"/>
            <a:ext cx="2238704" cy="1403131"/>
          </a:xfrm>
          <a:prstGeom prst="ellipse">
            <a:avLst/>
          </a:prstGeom>
          <a:gradFill flip="none" rotWithShape="1">
            <a:gsLst>
              <a:gs pos="0">
                <a:schemeClr val="bg2">
                  <a:lumMod val="75000"/>
                </a:schemeClr>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pic>
        <p:nvPicPr>
          <p:cNvPr id="2050" name="Picture 2" descr="C:\Users\yoshindo\Documents\00USBバックアップ\00USBバックアップ_main\00大学講義\9999過去\2018京女仏教学IB\181206相愛\pic\救い２.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flipH="1">
            <a:off x="6637281" y="2648606"/>
            <a:ext cx="2108246" cy="209681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4334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fade">
                                      <p:cBhvr>
                                        <p:cTn id="32" dur="500"/>
                                        <p:tgtEl>
                                          <p:spTgt spid="205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xEl>
                                              <p:pRg st="5" end="5"/>
                                            </p:txEl>
                                          </p:spTgt>
                                        </p:tgtEl>
                                        <p:attrNameLst>
                                          <p:attrName>style.visibility</p:attrName>
                                        </p:attrNameLst>
                                      </p:cBhvr>
                                      <p:to>
                                        <p:strVal val="visible"/>
                                      </p:to>
                                    </p:set>
                                    <p:animEffect transition="in" filter="fade">
                                      <p:cBhvr>
                                        <p:cTn id="40" dur="500"/>
                                        <p:tgtEl>
                                          <p:spTgt spid="8">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xEl>
                                              <p:pRg st="6" end="6"/>
                                            </p:txEl>
                                          </p:spTgt>
                                        </p:tgtEl>
                                        <p:attrNameLst>
                                          <p:attrName>style.visibility</p:attrName>
                                        </p:attrNameLst>
                                      </p:cBhvr>
                                      <p:to>
                                        <p:strVal val="visible"/>
                                      </p:to>
                                    </p:set>
                                    <p:animEffect transition="in" filter="fade">
                                      <p:cBhvr>
                                        <p:cTn id="45" dur="500"/>
                                        <p:tgtEl>
                                          <p:spTgt spid="8">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xEl>
                                              <p:pRg st="7" end="7"/>
                                            </p:txEl>
                                          </p:spTgt>
                                        </p:tgtEl>
                                        <p:attrNameLst>
                                          <p:attrName>style.visibility</p:attrName>
                                        </p:attrNameLst>
                                      </p:cBhvr>
                                      <p:to>
                                        <p:strVal val="visible"/>
                                      </p:to>
                                    </p:set>
                                    <p:animEffect transition="in" filter="fade">
                                      <p:cBhvr>
                                        <p:cTn id="50"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3" grpId="0" uiExpan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429" y="0"/>
            <a:ext cx="7935920" cy="6858000"/>
          </a:xfrm>
          <a:prstGeom prst="rect">
            <a:avLst/>
          </a:prstGeom>
        </p:spPr>
      </p:pic>
      <p:sp>
        <p:nvSpPr>
          <p:cNvPr id="2" name="角丸四角形吹き出し 1"/>
          <p:cNvSpPr/>
          <p:nvPr/>
        </p:nvSpPr>
        <p:spPr>
          <a:xfrm>
            <a:off x="2228850" y="3790950"/>
            <a:ext cx="6915150" cy="3009900"/>
          </a:xfrm>
          <a:prstGeom prst="wedgeRoundRectCallout">
            <a:avLst>
              <a:gd name="adj1" fmla="val -196"/>
              <a:gd name="adj2" fmla="val -64365"/>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3600" b="1" dirty="0">
                <a:solidFill>
                  <a:schemeClr val="tx1"/>
                </a:solidFill>
                <a:latin typeface="游ゴシック" panose="020B0400000000000000" pitchFamily="50" charset="-128"/>
                <a:ea typeface="游ゴシック" panose="020B0400000000000000" pitchFamily="50" charset="-128"/>
              </a:rPr>
              <a:t>念仏を称えておりましても、</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躍り上がるような喜びが湧いて参りませんし、</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早く浄土に往生したいという心もおこって参りません</a:t>
            </a:r>
            <a:r>
              <a:rPr lang="en-US" altLang="ja-JP" sz="3600" b="1" dirty="0">
                <a:solidFill>
                  <a:schemeClr val="tx1"/>
                </a:solidFill>
                <a:latin typeface="游ゴシック" panose="020B0400000000000000" pitchFamily="50" charset="-128"/>
                <a:ea typeface="游ゴシック" panose="020B0400000000000000" pitchFamily="50" charset="-128"/>
              </a:rPr>
              <a:t>…</a:t>
            </a:r>
            <a:r>
              <a:rPr lang="ja-JP" altLang="en-US" sz="3600" b="1" dirty="0" err="1">
                <a:solidFill>
                  <a:schemeClr val="tx1"/>
                </a:solidFill>
                <a:latin typeface="游ゴシック" panose="020B0400000000000000" pitchFamily="50" charset="-128"/>
                <a:ea typeface="游ゴシック" panose="020B0400000000000000" pitchFamily="50" charset="-128"/>
              </a:rPr>
              <a:t>。</a:t>
            </a:r>
            <a:endParaRPr lang="ja-JP" altLang="en-US" sz="3600" b="1" dirty="0">
              <a:solidFill>
                <a:schemeClr val="tx1"/>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32083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7751" y="3747780"/>
            <a:ext cx="4286250" cy="3110220"/>
          </a:xfrm>
          <a:prstGeom prst="rect">
            <a:avLst/>
          </a:prstGeom>
        </p:spPr>
      </p:pic>
      <p:sp>
        <p:nvSpPr>
          <p:cNvPr id="4" name="雲形吹き出し 3"/>
          <p:cNvSpPr/>
          <p:nvPr/>
        </p:nvSpPr>
        <p:spPr>
          <a:xfrm>
            <a:off x="-108012" y="96596"/>
            <a:ext cx="6264188" cy="6500755"/>
          </a:xfrm>
          <a:prstGeom prst="cloudCallout">
            <a:avLst>
              <a:gd name="adj1" fmla="val 59752"/>
              <a:gd name="adj2" fmla="val 29533"/>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dirty="0">
              <a:solidFill>
                <a:srgbClr val="FF0000"/>
              </a:solidFill>
              <a:latin typeface="游ゴシック" panose="020B0400000000000000" pitchFamily="50" charset="-128"/>
              <a:ea typeface="游ゴシック" panose="020B0400000000000000" pitchFamily="50" charset="-128"/>
            </a:endParaRPr>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502" y="1009649"/>
            <a:ext cx="4717465" cy="4076701"/>
          </a:xfrm>
          <a:prstGeom prst="rect">
            <a:avLst/>
          </a:prstGeom>
          <a:ln>
            <a:noFill/>
          </a:ln>
          <a:effectLst>
            <a:softEdge rad="112500"/>
          </a:effectLst>
        </p:spPr>
      </p:pic>
      <p:sp>
        <p:nvSpPr>
          <p:cNvPr id="8" name="円/楕円 7"/>
          <p:cNvSpPr/>
          <p:nvPr/>
        </p:nvSpPr>
        <p:spPr>
          <a:xfrm>
            <a:off x="6922417" y="2984669"/>
            <a:ext cx="1455342" cy="2318221"/>
          </a:xfrm>
          <a:prstGeom prst="ellipse">
            <a:avLst/>
          </a:prstGeom>
          <a:solidFill>
            <a:srgbClr val="00B0F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r>
              <a:rPr lang="ja-JP" altLang="en-US" sz="5400" b="1" dirty="0">
                <a:solidFill>
                  <a:schemeClr val="bg1"/>
                </a:solidFill>
                <a:effectLst>
                  <a:glow rad="63500">
                    <a:schemeClr val="tx1"/>
                  </a:glow>
                </a:effectLst>
                <a:latin typeface="游ゴシック" panose="020B0400000000000000" pitchFamily="50" charset="-128"/>
                <a:ea typeface="游ゴシック" panose="020B0400000000000000" pitchFamily="50" charset="-128"/>
              </a:rPr>
              <a:t>著者</a:t>
            </a:r>
          </a:p>
        </p:txBody>
      </p:sp>
    </p:spTree>
    <p:extLst>
      <p:ext uri="{BB962C8B-B14F-4D97-AF65-F5344CB8AC3E}">
        <p14:creationId xmlns:p14="http://schemas.microsoft.com/office/powerpoint/2010/main" val="415525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9049" y="0"/>
            <a:ext cx="9247615" cy="6858000"/>
          </a:xfrm>
          <a:prstGeom prst="rect">
            <a:avLst/>
          </a:prstGeom>
        </p:spPr>
      </p:pic>
      <p:sp>
        <p:nvSpPr>
          <p:cNvPr id="8" name="涙形 7"/>
          <p:cNvSpPr/>
          <p:nvPr/>
        </p:nvSpPr>
        <p:spPr>
          <a:xfrm rot="19047745">
            <a:off x="4697661" y="2330801"/>
            <a:ext cx="327283" cy="289524"/>
          </a:xfrm>
          <a:prstGeom prst="teardrop">
            <a:avLst>
              <a:gd name="adj" fmla="val 179784"/>
            </a:avLst>
          </a:prstGeom>
          <a:solidFill>
            <a:schemeClr val="bg1"/>
          </a:solidFill>
          <a:ln w="38100">
            <a:solidFill>
              <a:schemeClr val="tx1"/>
            </a:solidFill>
          </a:ln>
        </p:spPr>
        <p:style>
          <a:lnRef idx="1">
            <a:schemeClr val="accent6"/>
          </a:lnRef>
          <a:fillRef idx="2">
            <a:schemeClr val="accent6"/>
          </a:fillRef>
          <a:effectRef idx="1">
            <a:schemeClr val="accent6"/>
          </a:effectRef>
          <a:fontRef idx="minor">
            <a:schemeClr val="dk1"/>
          </a:fontRef>
        </p:style>
        <p:txBody>
          <a:bodyPr vert="horz" rtlCol="0" anchor="ctr"/>
          <a:lstStyle/>
          <a:p>
            <a:pPr algn="ctr"/>
            <a:endParaRPr kumimoji="1" lang="ja-JP" altLang="en-US" sz="6000" dirty="0">
              <a:solidFill>
                <a:schemeClr val="bg1"/>
              </a:solidFill>
              <a:latin typeface="游ゴシック" panose="020B0400000000000000" pitchFamily="50" charset="-128"/>
              <a:ea typeface="游ゴシック" panose="020B0400000000000000" pitchFamily="50" charset="-128"/>
            </a:endParaRPr>
          </a:p>
        </p:txBody>
      </p:sp>
      <p:sp>
        <p:nvSpPr>
          <p:cNvPr id="9" name="タイトル 1">
            <a:extLst>
              <a:ext uri="{FF2B5EF4-FFF2-40B4-BE49-F238E27FC236}">
                <a16:creationId xmlns:a16="http://schemas.microsoft.com/office/drawing/2014/main" xmlns="" id="{9586913E-C43D-4D4B-BD89-2728CD38019F}"/>
              </a:ext>
            </a:extLst>
          </p:cNvPr>
          <p:cNvSpPr txBox="1">
            <a:spLocks/>
          </p:cNvSpPr>
          <p:nvPr/>
        </p:nvSpPr>
        <p:spPr>
          <a:xfrm>
            <a:off x="740277" y="3116427"/>
            <a:ext cx="3712079" cy="1015663"/>
          </a:xfrm>
          <a:prstGeom prst="rect">
            <a:avLst/>
          </a:prstGeom>
          <a:solidFill>
            <a:schemeClr val="bg1">
              <a:alpha val="1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6000" dirty="0">
                <a:ln>
                  <a:solidFill>
                    <a:schemeClr val="tx1"/>
                  </a:solidFill>
                </a:ln>
                <a:latin typeface="游ゴシック" panose="020B0400000000000000" pitchFamily="50" charset="-128"/>
                <a:ea typeface="游ゴシック" panose="020B0400000000000000" pitchFamily="50" charset="-128"/>
              </a:rPr>
              <a:t>ドキドキ</a:t>
            </a:r>
          </a:p>
        </p:txBody>
      </p:sp>
    </p:spTree>
    <p:custDataLst>
      <p:tags r:id="rId1"/>
    </p:custDataLst>
    <p:extLst>
      <p:ext uri="{BB962C8B-B14F-4D97-AF65-F5344CB8AC3E}">
        <p14:creationId xmlns:p14="http://schemas.microsoft.com/office/powerpoint/2010/main" val="308613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32" presetClass="emph" presetSubtype="0" fill="hold" grpId="1" nodeType="withEffect">
                                  <p:stCondLst>
                                    <p:cond delay="0"/>
                                  </p:stCondLst>
                                  <p:childTnLst>
                                    <p:animRot by="120000">
                                      <p:cBhvr>
                                        <p:cTn id="8" dur="100" fill="hold">
                                          <p:stCondLst>
                                            <p:cond delay="0"/>
                                          </p:stCondLst>
                                        </p:cTn>
                                        <p:tgtEl>
                                          <p:spTgt spid="9"/>
                                        </p:tgtEl>
                                        <p:attrNameLst>
                                          <p:attrName>r</p:attrName>
                                        </p:attrNameLst>
                                      </p:cBhvr>
                                    </p:animRot>
                                    <p:animRot by="-240000">
                                      <p:cBhvr>
                                        <p:cTn id="9" dur="200" fill="hold">
                                          <p:stCondLst>
                                            <p:cond delay="200"/>
                                          </p:stCondLst>
                                        </p:cTn>
                                        <p:tgtEl>
                                          <p:spTgt spid="9"/>
                                        </p:tgtEl>
                                        <p:attrNameLst>
                                          <p:attrName>r</p:attrName>
                                        </p:attrNameLst>
                                      </p:cBhvr>
                                    </p:animRot>
                                    <p:animRot by="240000">
                                      <p:cBhvr>
                                        <p:cTn id="10" dur="200" fill="hold">
                                          <p:stCondLst>
                                            <p:cond delay="400"/>
                                          </p:stCondLst>
                                        </p:cTn>
                                        <p:tgtEl>
                                          <p:spTgt spid="9"/>
                                        </p:tgtEl>
                                        <p:attrNameLst>
                                          <p:attrName>r</p:attrName>
                                        </p:attrNameLst>
                                      </p:cBhvr>
                                    </p:animRot>
                                    <p:animRot by="-240000">
                                      <p:cBhvr>
                                        <p:cTn id="11" dur="200" fill="hold">
                                          <p:stCondLst>
                                            <p:cond delay="600"/>
                                          </p:stCondLst>
                                        </p:cTn>
                                        <p:tgtEl>
                                          <p:spTgt spid="9"/>
                                        </p:tgtEl>
                                        <p:attrNameLst>
                                          <p:attrName>r</p:attrName>
                                        </p:attrNameLst>
                                      </p:cBhvr>
                                    </p:animRot>
                                    <p:animRot by="120000">
                                      <p:cBhvr>
                                        <p:cTn id="12" dur="200" fill="hold">
                                          <p:stCondLst>
                                            <p:cond delay="800"/>
                                          </p:stCondLst>
                                        </p:cTn>
                                        <p:tgtEl>
                                          <p:spTgt spid="9"/>
                                        </p:tgtEl>
                                        <p:attrNameLst>
                                          <p:attrName>r</p:attrName>
                                        </p:attrNameLst>
                                      </p:cBhvr>
                                    </p:animRo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5"/>
          <p:cNvSpPr>
            <a:spLocks noGrp="1"/>
          </p:cNvSpPr>
          <p:nvPr>
            <p:ph type="title"/>
          </p:nvPr>
        </p:nvSpPr>
        <p:spPr>
          <a:xfrm>
            <a:off x="306835" y="85543"/>
            <a:ext cx="7509520" cy="936104"/>
          </a:xfrm>
        </p:spPr>
        <p:txBody>
          <a:bodyPr/>
          <a:lstStyle/>
          <a:p>
            <a:pPr algn="l"/>
            <a:r>
              <a:rPr kumimoji="1" lang="en-US" altLang="ja-JP" b="1" dirty="0"/>
              <a:t>『</a:t>
            </a:r>
            <a:r>
              <a:rPr kumimoji="1" lang="ja-JP" altLang="en-US" b="1" dirty="0"/>
              <a:t>歎異抄</a:t>
            </a:r>
            <a:r>
              <a:rPr kumimoji="1" lang="en-US" altLang="ja-JP" b="1" dirty="0"/>
              <a:t>』</a:t>
            </a:r>
            <a:r>
              <a:rPr kumimoji="1" lang="ja-JP" altLang="en-US" b="1" dirty="0"/>
              <a:t>第二条のお言葉</a:t>
            </a:r>
          </a:p>
        </p:txBody>
      </p:sp>
      <p:pic>
        <p:nvPicPr>
          <p:cNvPr id="8" name="図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44335"/>
            <a:ext cx="3067050" cy="4315074"/>
          </a:xfrm>
          <a:prstGeom prst="rect">
            <a:avLst/>
          </a:prstGeom>
        </p:spPr>
      </p:pic>
      <p:pic>
        <p:nvPicPr>
          <p:cNvPr id="9" name="図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67200" y="2730991"/>
            <a:ext cx="4973959" cy="3807922"/>
          </a:xfrm>
          <a:prstGeom prst="rect">
            <a:avLst/>
          </a:prstGeom>
        </p:spPr>
      </p:pic>
      <p:sp>
        <p:nvSpPr>
          <p:cNvPr id="10" name="角丸四角形吹き出し 6">
            <a:extLst>
              <a:ext uri="{FF2B5EF4-FFF2-40B4-BE49-F238E27FC236}">
                <a16:creationId xmlns:a16="http://schemas.microsoft.com/office/drawing/2014/main" xmlns="" id="{B66E16CA-7D34-4240-84B2-8FE50C3FF13E}"/>
              </a:ext>
            </a:extLst>
          </p:cNvPr>
          <p:cNvSpPr/>
          <p:nvPr/>
        </p:nvSpPr>
        <p:spPr>
          <a:xfrm>
            <a:off x="2445453" y="1021647"/>
            <a:ext cx="2581820" cy="4106351"/>
          </a:xfrm>
          <a:custGeom>
            <a:avLst/>
            <a:gdLst>
              <a:gd name="connsiteX0" fmla="*/ 0 w 3282406"/>
              <a:gd name="connsiteY0" fmla="*/ 547079 h 5741477"/>
              <a:gd name="connsiteX1" fmla="*/ 547079 w 3282406"/>
              <a:gd name="connsiteY1" fmla="*/ 0 h 5741477"/>
              <a:gd name="connsiteX2" fmla="*/ 547068 w 3282406"/>
              <a:gd name="connsiteY2" fmla="*/ 0 h 5741477"/>
              <a:gd name="connsiteX3" fmla="*/ 547068 w 3282406"/>
              <a:gd name="connsiteY3" fmla="*/ 0 h 5741477"/>
              <a:gd name="connsiteX4" fmla="*/ 1367669 w 3282406"/>
              <a:gd name="connsiteY4" fmla="*/ 0 h 5741477"/>
              <a:gd name="connsiteX5" fmla="*/ 2735327 w 3282406"/>
              <a:gd name="connsiteY5" fmla="*/ 0 h 5741477"/>
              <a:gd name="connsiteX6" fmla="*/ 3282406 w 3282406"/>
              <a:gd name="connsiteY6" fmla="*/ 547079 h 5741477"/>
              <a:gd name="connsiteX7" fmla="*/ 3282406 w 3282406"/>
              <a:gd name="connsiteY7" fmla="*/ 956913 h 5741477"/>
              <a:gd name="connsiteX8" fmla="*/ 3282406 w 3282406"/>
              <a:gd name="connsiteY8" fmla="*/ 956913 h 5741477"/>
              <a:gd name="connsiteX9" fmla="*/ 3282406 w 3282406"/>
              <a:gd name="connsiteY9" fmla="*/ 2392282 h 5741477"/>
              <a:gd name="connsiteX10" fmla="*/ 3282406 w 3282406"/>
              <a:gd name="connsiteY10" fmla="*/ 5194398 h 5741477"/>
              <a:gd name="connsiteX11" fmla="*/ 2735327 w 3282406"/>
              <a:gd name="connsiteY11" fmla="*/ 5741477 h 5741477"/>
              <a:gd name="connsiteX12" fmla="*/ 1367669 w 3282406"/>
              <a:gd name="connsiteY12" fmla="*/ 5741477 h 5741477"/>
              <a:gd name="connsiteX13" fmla="*/ 547068 w 3282406"/>
              <a:gd name="connsiteY13" fmla="*/ 5741477 h 5741477"/>
              <a:gd name="connsiteX14" fmla="*/ 547068 w 3282406"/>
              <a:gd name="connsiteY14" fmla="*/ 5741477 h 5741477"/>
              <a:gd name="connsiteX15" fmla="*/ 547079 w 3282406"/>
              <a:gd name="connsiteY15" fmla="*/ 5741477 h 5741477"/>
              <a:gd name="connsiteX16" fmla="*/ 0 w 3282406"/>
              <a:gd name="connsiteY16" fmla="*/ 5194398 h 5741477"/>
              <a:gd name="connsiteX17" fmla="*/ 0 w 3282406"/>
              <a:gd name="connsiteY17" fmla="*/ 2392282 h 5741477"/>
              <a:gd name="connsiteX18" fmla="*/ -601763 w 3282406"/>
              <a:gd name="connsiteY18" fmla="*/ 1907548 h 5741477"/>
              <a:gd name="connsiteX19" fmla="*/ 0 w 3282406"/>
              <a:gd name="connsiteY19" fmla="*/ 956913 h 5741477"/>
              <a:gd name="connsiteX20" fmla="*/ 0 w 3282406"/>
              <a:gd name="connsiteY20" fmla="*/ 547079 h 5741477"/>
              <a:gd name="connsiteX0" fmla="*/ 601763 w 3884169"/>
              <a:gd name="connsiteY0" fmla="*/ 547079 h 5741477"/>
              <a:gd name="connsiteX1" fmla="*/ 1148842 w 3884169"/>
              <a:gd name="connsiteY1" fmla="*/ 0 h 5741477"/>
              <a:gd name="connsiteX2" fmla="*/ 1148831 w 3884169"/>
              <a:gd name="connsiteY2" fmla="*/ 0 h 5741477"/>
              <a:gd name="connsiteX3" fmla="*/ 1148831 w 3884169"/>
              <a:gd name="connsiteY3" fmla="*/ 0 h 5741477"/>
              <a:gd name="connsiteX4" fmla="*/ 1969432 w 3884169"/>
              <a:gd name="connsiteY4" fmla="*/ 0 h 5741477"/>
              <a:gd name="connsiteX5" fmla="*/ 3337090 w 3884169"/>
              <a:gd name="connsiteY5" fmla="*/ 0 h 5741477"/>
              <a:gd name="connsiteX6" fmla="*/ 3884169 w 3884169"/>
              <a:gd name="connsiteY6" fmla="*/ 547079 h 5741477"/>
              <a:gd name="connsiteX7" fmla="*/ 3884169 w 3884169"/>
              <a:gd name="connsiteY7" fmla="*/ 956913 h 5741477"/>
              <a:gd name="connsiteX8" fmla="*/ 3884169 w 3884169"/>
              <a:gd name="connsiteY8" fmla="*/ 956913 h 5741477"/>
              <a:gd name="connsiteX9" fmla="*/ 3884169 w 3884169"/>
              <a:gd name="connsiteY9" fmla="*/ 2392282 h 5741477"/>
              <a:gd name="connsiteX10" fmla="*/ 3884169 w 3884169"/>
              <a:gd name="connsiteY10" fmla="*/ 5194398 h 5741477"/>
              <a:gd name="connsiteX11" fmla="*/ 3337090 w 3884169"/>
              <a:gd name="connsiteY11" fmla="*/ 5741477 h 5741477"/>
              <a:gd name="connsiteX12" fmla="*/ 1969432 w 3884169"/>
              <a:gd name="connsiteY12" fmla="*/ 5741477 h 5741477"/>
              <a:gd name="connsiteX13" fmla="*/ 1148831 w 3884169"/>
              <a:gd name="connsiteY13" fmla="*/ 5741477 h 5741477"/>
              <a:gd name="connsiteX14" fmla="*/ 1148831 w 3884169"/>
              <a:gd name="connsiteY14" fmla="*/ 5741477 h 5741477"/>
              <a:gd name="connsiteX15" fmla="*/ 1148842 w 3884169"/>
              <a:gd name="connsiteY15" fmla="*/ 5741477 h 5741477"/>
              <a:gd name="connsiteX16" fmla="*/ 601763 w 3884169"/>
              <a:gd name="connsiteY16" fmla="*/ 5194398 h 5741477"/>
              <a:gd name="connsiteX17" fmla="*/ 601763 w 3884169"/>
              <a:gd name="connsiteY17" fmla="*/ 2392282 h 5741477"/>
              <a:gd name="connsiteX18" fmla="*/ 0 w 3884169"/>
              <a:gd name="connsiteY18" fmla="*/ 1907548 h 5741477"/>
              <a:gd name="connsiteX19" fmla="*/ 616754 w 3884169"/>
              <a:gd name="connsiteY19" fmla="*/ 1541529 h 5741477"/>
              <a:gd name="connsiteX20" fmla="*/ 601763 w 3884169"/>
              <a:gd name="connsiteY20" fmla="*/ 547079 h 5741477"/>
              <a:gd name="connsiteX0" fmla="*/ 601763 w 3884169"/>
              <a:gd name="connsiteY0" fmla="*/ 547079 h 5741477"/>
              <a:gd name="connsiteX1" fmla="*/ 1148842 w 3884169"/>
              <a:gd name="connsiteY1" fmla="*/ 0 h 5741477"/>
              <a:gd name="connsiteX2" fmla="*/ 1148831 w 3884169"/>
              <a:gd name="connsiteY2" fmla="*/ 0 h 5741477"/>
              <a:gd name="connsiteX3" fmla="*/ 1148831 w 3884169"/>
              <a:gd name="connsiteY3" fmla="*/ 0 h 5741477"/>
              <a:gd name="connsiteX4" fmla="*/ 1969432 w 3884169"/>
              <a:gd name="connsiteY4" fmla="*/ 0 h 5741477"/>
              <a:gd name="connsiteX5" fmla="*/ 3337090 w 3884169"/>
              <a:gd name="connsiteY5" fmla="*/ 0 h 5741477"/>
              <a:gd name="connsiteX6" fmla="*/ 3884169 w 3884169"/>
              <a:gd name="connsiteY6" fmla="*/ 547079 h 5741477"/>
              <a:gd name="connsiteX7" fmla="*/ 3884169 w 3884169"/>
              <a:gd name="connsiteY7" fmla="*/ 956913 h 5741477"/>
              <a:gd name="connsiteX8" fmla="*/ 3884169 w 3884169"/>
              <a:gd name="connsiteY8" fmla="*/ 956913 h 5741477"/>
              <a:gd name="connsiteX9" fmla="*/ 3884169 w 3884169"/>
              <a:gd name="connsiteY9" fmla="*/ 2392282 h 5741477"/>
              <a:gd name="connsiteX10" fmla="*/ 3884169 w 3884169"/>
              <a:gd name="connsiteY10" fmla="*/ 5194398 h 5741477"/>
              <a:gd name="connsiteX11" fmla="*/ 3337090 w 3884169"/>
              <a:gd name="connsiteY11" fmla="*/ 5741477 h 5741477"/>
              <a:gd name="connsiteX12" fmla="*/ 1969432 w 3884169"/>
              <a:gd name="connsiteY12" fmla="*/ 5741477 h 5741477"/>
              <a:gd name="connsiteX13" fmla="*/ 1148831 w 3884169"/>
              <a:gd name="connsiteY13" fmla="*/ 5741477 h 5741477"/>
              <a:gd name="connsiteX14" fmla="*/ 1148831 w 3884169"/>
              <a:gd name="connsiteY14" fmla="*/ 5741477 h 5741477"/>
              <a:gd name="connsiteX15" fmla="*/ 1148842 w 3884169"/>
              <a:gd name="connsiteY15" fmla="*/ 5741477 h 5741477"/>
              <a:gd name="connsiteX16" fmla="*/ 601763 w 3884169"/>
              <a:gd name="connsiteY16" fmla="*/ 5194398 h 5741477"/>
              <a:gd name="connsiteX17" fmla="*/ 601763 w 3884169"/>
              <a:gd name="connsiteY17" fmla="*/ 2167430 h 5741477"/>
              <a:gd name="connsiteX18" fmla="*/ 0 w 3884169"/>
              <a:gd name="connsiteY18" fmla="*/ 1907548 h 5741477"/>
              <a:gd name="connsiteX19" fmla="*/ 616754 w 3884169"/>
              <a:gd name="connsiteY19" fmla="*/ 1541529 h 5741477"/>
              <a:gd name="connsiteX20" fmla="*/ 601763 w 3884169"/>
              <a:gd name="connsiteY20" fmla="*/ 547079 h 574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4169" h="5741477">
                <a:moveTo>
                  <a:pt x="601763" y="547079"/>
                </a:moveTo>
                <a:cubicBezTo>
                  <a:pt x="601763" y="244936"/>
                  <a:pt x="846699" y="0"/>
                  <a:pt x="1148842" y="0"/>
                </a:cubicBezTo>
                <a:lnTo>
                  <a:pt x="1148831" y="0"/>
                </a:lnTo>
                <a:lnTo>
                  <a:pt x="1148831" y="0"/>
                </a:lnTo>
                <a:lnTo>
                  <a:pt x="1969432" y="0"/>
                </a:lnTo>
                <a:lnTo>
                  <a:pt x="3337090" y="0"/>
                </a:lnTo>
                <a:cubicBezTo>
                  <a:pt x="3639233" y="0"/>
                  <a:pt x="3884169" y="244936"/>
                  <a:pt x="3884169" y="547079"/>
                </a:cubicBezTo>
                <a:lnTo>
                  <a:pt x="3884169" y="956913"/>
                </a:lnTo>
                <a:lnTo>
                  <a:pt x="3884169" y="956913"/>
                </a:lnTo>
                <a:lnTo>
                  <a:pt x="3884169" y="2392282"/>
                </a:lnTo>
                <a:lnTo>
                  <a:pt x="3884169" y="5194398"/>
                </a:lnTo>
                <a:cubicBezTo>
                  <a:pt x="3884169" y="5496541"/>
                  <a:pt x="3639233" y="5741477"/>
                  <a:pt x="3337090" y="5741477"/>
                </a:cubicBezTo>
                <a:lnTo>
                  <a:pt x="1969432" y="5741477"/>
                </a:lnTo>
                <a:lnTo>
                  <a:pt x="1148831" y="5741477"/>
                </a:lnTo>
                <a:lnTo>
                  <a:pt x="1148831" y="5741477"/>
                </a:lnTo>
                <a:lnTo>
                  <a:pt x="1148842" y="5741477"/>
                </a:lnTo>
                <a:cubicBezTo>
                  <a:pt x="846699" y="5741477"/>
                  <a:pt x="601763" y="5496541"/>
                  <a:pt x="601763" y="5194398"/>
                </a:cubicBezTo>
                <a:lnTo>
                  <a:pt x="601763" y="2167430"/>
                </a:lnTo>
                <a:lnTo>
                  <a:pt x="0" y="1907548"/>
                </a:lnTo>
                <a:lnTo>
                  <a:pt x="616754" y="1541529"/>
                </a:lnTo>
                <a:cubicBezTo>
                  <a:pt x="616754" y="1404918"/>
                  <a:pt x="601763" y="683690"/>
                  <a:pt x="601763" y="547079"/>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nchorCtr="0"/>
          <a:lstStyle/>
          <a:p>
            <a:r>
              <a:rPr kumimoji="1" lang="ja-JP" altLang="en-US" sz="3200" b="1" dirty="0">
                <a:solidFill>
                  <a:schemeClr val="tx1"/>
                </a:solidFill>
                <a:latin typeface="游ゴシック" panose="020B0400000000000000" pitchFamily="50" charset="-128"/>
                <a:ea typeface="游ゴシック" panose="020B0400000000000000" pitchFamily="50" charset="-128"/>
              </a:rPr>
              <a:t>念仏を信じようとも、捨てようとも、それぞれのお考え次第じゃ。</a:t>
            </a:r>
          </a:p>
        </p:txBody>
      </p:sp>
    </p:spTree>
    <p:extLst>
      <p:ext uri="{BB962C8B-B14F-4D97-AF65-F5344CB8AC3E}">
        <p14:creationId xmlns:p14="http://schemas.microsoft.com/office/powerpoint/2010/main" val="400244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2831" y="1015126"/>
            <a:ext cx="5662920" cy="7967239"/>
          </a:xfrm>
          <a:prstGeom prst="rect">
            <a:avLst/>
          </a:prstGeom>
        </p:spPr>
      </p:pic>
      <p:sp>
        <p:nvSpPr>
          <p:cNvPr id="7" name="タイトル 5"/>
          <p:cNvSpPr>
            <a:spLocks noGrp="1"/>
          </p:cNvSpPr>
          <p:nvPr>
            <p:ph type="title"/>
          </p:nvPr>
        </p:nvSpPr>
        <p:spPr>
          <a:xfrm>
            <a:off x="642630" y="79022"/>
            <a:ext cx="6920220" cy="936104"/>
          </a:xfrm>
        </p:spPr>
        <p:txBody>
          <a:bodyPr>
            <a:noAutofit/>
          </a:bodyPr>
          <a:lstStyle/>
          <a:p>
            <a:pPr algn="l"/>
            <a:r>
              <a:rPr kumimoji="1" lang="ja-JP" altLang="en-US" sz="4400" b="1" dirty="0">
                <a:solidFill>
                  <a:srgbClr val="3015F7"/>
                </a:solidFill>
                <a:effectLst>
                  <a:glow rad="228600">
                    <a:schemeClr val="bg1"/>
                  </a:glow>
                </a:effectLst>
              </a:rPr>
              <a:t>唯円の想像</a:t>
            </a:r>
            <a:r>
              <a:rPr lang="ja-JP" altLang="en-US" sz="4400" b="1" dirty="0">
                <a:solidFill>
                  <a:srgbClr val="3015F7"/>
                </a:solidFill>
                <a:effectLst>
                  <a:glow rad="228600">
                    <a:schemeClr val="bg1"/>
                  </a:glow>
                </a:effectLst>
              </a:rPr>
              <a:t>としては・・・</a:t>
            </a:r>
            <a:endParaRPr kumimoji="1" lang="ja-JP" altLang="en-US" sz="4400" b="1" dirty="0">
              <a:solidFill>
                <a:srgbClr val="3015F7"/>
              </a:solidFill>
              <a:effectLst>
                <a:glow rad="228600">
                  <a:schemeClr val="bg1"/>
                </a:glow>
              </a:effectLst>
            </a:endParaRPr>
          </a:p>
        </p:txBody>
      </p:sp>
      <p:sp>
        <p:nvSpPr>
          <p:cNvPr id="8" name="角丸四角形吹き出し 6">
            <a:extLst>
              <a:ext uri="{FF2B5EF4-FFF2-40B4-BE49-F238E27FC236}">
                <a16:creationId xmlns:a16="http://schemas.microsoft.com/office/drawing/2014/main" xmlns="" id="{B66E16CA-7D34-4240-84B2-8FE50C3FF13E}"/>
              </a:ext>
            </a:extLst>
          </p:cNvPr>
          <p:cNvSpPr/>
          <p:nvPr/>
        </p:nvSpPr>
        <p:spPr>
          <a:xfrm>
            <a:off x="4927340" y="649192"/>
            <a:ext cx="3847111" cy="5114088"/>
          </a:xfrm>
          <a:custGeom>
            <a:avLst/>
            <a:gdLst>
              <a:gd name="connsiteX0" fmla="*/ 0 w 3175002"/>
              <a:gd name="connsiteY0" fmla="*/ 529178 h 5114088"/>
              <a:gd name="connsiteX1" fmla="*/ 529178 w 3175002"/>
              <a:gd name="connsiteY1" fmla="*/ 0 h 5114088"/>
              <a:gd name="connsiteX2" fmla="*/ 529167 w 3175002"/>
              <a:gd name="connsiteY2" fmla="*/ 0 h 5114088"/>
              <a:gd name="connsiteX3" fmla="*/ 529167 w 3175002"/>
              <a:gd name="connsiteY3" fmla="*/ 0 h 5114088"/>
              <a:gd name="connsiteX4" fmla="*/ 1322918 w 3175002"/>
              <a:gd name="connsiteY4" fmla="*/ 0 h 5114088"/>
              <a:gd name="connsiteX5" fmla="*/ 2645824 w 3175002"/>
              <a:gd name="connsiteY5" fmla="*/ 0 h 5114088"/>
              <a:gd name="connsiteX6" fmla="*/ 3175002 w 3175002"/>
              <a:gd name="connsiteY6" fmla="*/ 529178 h 5114088"/>
              <a:gd name="connsiteX7" fmla="*/ 3175002 w 3175002"/>
              <a:gd name="connsiteY7" fmla="*/ 852348 h 5114088"/>
              <a:gd name="connsiteX8" fmla="*/ 3175002 w 3175002"/>
              <a:gd name="connsiteY8" fmla="*/ 852348 h 5114088"/>
              <a:gd name="connsiteX9" fmla="*/ 3175002 w 3175002"/>
              <a:gd name="connsiteY9" fmla="*/ 2130870 h 5114088"/>
              <a:gd name="connsiteX10" fmla="*/ 3175002 w 3175002"/>
              <a:gd name="connsiteY10" fmla="*/ 4584910 h 5114088"/>
              <a:gd name="connsiteX11" fmla="*/ 2645824 w 3175002"/>
              <a:gd name="connsiteY11" fmla="*/ 5114088 h 5114088"/>
              <a:gd name="connsiteX12" fmla="*/ 1322918 w 3175002"/>
              <a:gd name="connsiteY12" fmla="*/ 5114088 h 5114088"/>
              <a:gd name="connsiteX13" fmla="*/ 529167 w 3175002"/>
              <a:gd name="connsiteY13" fmla="*/ 5114088 h 5114088"/>
              <a:gd name="connsiteX14" fmla="*/ 529167 w 3175002"/>
              <a:gd name="connsiteY14" fmla="*/ 5114088 h 5114088"/>
              <a:gd name="connsiteX15" fmla="*/ 529178 w 3175002"/>
              <a:gd name="connsiteY15" fmla="*/ 5114088 h 5114088"/>
              <a:gd name="connsiteX16" fmla="*/ 0 w 3175002"/>
              <a:gd name="connsiteY16" fmla="*/ 4584910 h 5114088"/>
              <a:gd name="connsiteX17" fmla="*/ 0 w 3175002"/>
              <a:gd name="connsiteY17" fmla="*/ 2130870 h 5114088"/>
              <a:gd name="connsiteX18" fmla="*/ -582168 w 3175002"/>
              <a:gd name="connsiteY18" fmla="*/ 2463558 h 5114088"/>
              <a:gd name="connsiteX19" fmla="*/ 0 w 3175002"/>
              <a:gd name="connsiteY19" fmla="*/ 852348 h 5114088"/>
              <a:gd name="connsiteX20" fmla="*/ 0 w 3175002"/>
              <a:gd name="connsiteY20" fmla="*/ 529178 h 5114088"/>
              <a:gd name="connsiteX0" fmla="*/ 582168 w 3757170"/>
              <a:gd name="connsiteY0" fmla="*/ 529178 h 5114088"/>
              <a:gd name="connsiteX1" fmla="*/ 1111346 w 3757170"/>
              <a:gd name="connsiteY1" fmla="*/ 0 h 5114088"/>
              <a:gd name="connsiteX2" fmla="*/ 1111335 w 3757170"/>
              <a:gd name="connsiteY2" fmla="*/ 0 h 5114088"/>
              <a:gd name="connsiteX3" fmla="*/ 1111335 w 3757170"/>
              <a:gd name="connsiteY3" fmla="*/ 0 h 5114088"/>
              <a:gd name="connsiteX4" fmla="*/ 1905086 w 3757170"/>
              <a:gd name="connsiteY4" fmla="*/ 0 h 5114088"/>
              <a:gd name="connsiteX5" fmla="*/ 3227992 w 3757170"/>
              <a:gd name="connsiteY5" fmla="*/ 0 h 5114088"/>
              <a:gd name="connsiteX6" fmla="*/ 3757170 w 3757170"/>
              <a:gd name="connsiteY6" fmla="*/ 529178 h 5114088"/>
              <a:gd name="connsiteX7" fmla="*/ 3757170 w 3757170"/>
              <a:gd name="connsiteY7" fmla="*/ 852348 h 5114088"/>
              <a:gd name="connsiteX8" fmla="*/ 3757170 w 3757170"/>
              <a:gd name="connsiteY8" fmla="*/ 852348 h 5114088"/>
              <a:gd name="connsiteX9" fmla="*/ 3757170 w 3757170"/>
              <a:gd name="connsiteY9" fmla="*/ 2130870 h 5114088"/>
              <a:gd name="connsiteX10" fmla="*/ 3757170 w 3757170"/>
              <a:gd name="connsiteY10" fmla="*/ 4584910 h 5114088"/>
              <a:gd name="connsiteX11" fmla="*/ 3227992 w 3757170"/>
              <a:gd name="connsiteY11" fmla="*/ 5114088 h 5114088"/>
              <a:gd name="connsiteX12" fmla="*/ 1905086 w 3757170"/>
              <a:gd name="connsiteY12" fmla="*/ 5114088 h 5114088"/>
              <a:gd name="connsiteX13" fmla="*/ 1111335 w 3757170"/>
              <a:gd name="connsiteY13" fmla="*/ 5114088 h 5114088"/>
              <a:gd name="connsiteX14" fmla="*/ 1111335 w 3757170"/>
              <a:gd name="connsiteY14" fmla="*/ 5114088 h 5114088"/>
              <a:gd name="connsiteX15" fmla="*/ 1111346 w 3757170"/>
              <a:gd name="connsiteY15" fmla="*/ 5114088 h 5114088"/>
              <a:gd name="connsiteX16" fmla="*/ 582168 w 3757170"/>
              <a:gd name="connsiteY16" fmla="*/ 4584910 h 5114088"/>
              <a:gd name="connsiteX17" fmla="*/ 582168 w 3757170"/>
              <a:gd name="connsiteY17" fmla="*/ 2130870 h 5114088"/>
              <a:gd name="connsiteX18" fmla="*/ 0 w 3757170"/>
              <a:gd name="connsiteY18" fmla="*/ 2463558 h 5114088"/>
              <a:gd name="connsiteX19" fmla="*/ 597158 w 3757170"/>
              <a:gd name="connsiteY19" fmla="*/ 1421974 h 5114088"/>
              <a:gd name="connsiteX20" fmla="*/ 582168 w 3757170"/>
              <a:gd name="connsiteY20" fmla="*/ 529178 h 5114088"/>
              <a:gd name="connsiteX0" fmla="*/ 657119 w 3832121"/>
              <a:gd name="connsiteY0" fmla="*/ 529178 h 5114088"/>
              <a:gd name="connsiteX1" fmla="*/ 1186297 w 3832121"/>
              <a:gd name="connsiteY1" fmla="*/ 0 h 5114088"/>
              <a:gd name="connsiteX2" fmla="*/ 1186286 w 3832121"/>
              <a:gd name="connsiteY2" fmla="*/ 0 h 5114088"/>
              <a:gd name="connsiteX3" fmla="*/ 1186286 w 3832121"/>
              <a:gd name="connsiteY3" fmla="*/ 0 h 5114088"/>
              <a:gd name="connsiteX4" fmla="*/ 1980037 w 3832121"/>
              <a:gd name="connsiteY4" fmla="*/ 0 h 5114088"/>
              <a:gd name="connsiteX5" fmla="*/ 3302943 w 3832121"/>
              <a:gd name="connsiteY5" fmla="*/ 0 h 5114088"/>
              <a:gd name="connsiteX6" fmla="*/ 3832121 w 3832121"/>
              <a:gd name="connsiteY6" fmla="*/ 529178 h 5114088"/>
              <a:gd name="connsiteX7" fmla="*/ 3832121 w 3832121"/>
              <a:gd name="connsiteY7" fmla="*/ 852348 h 5114088"/>
              <a:gd name="connsiteX8" fmla="*/ 3832121 w 3832121"/>
              <a:gd name="connsiteY8" fmla="*/ 852348 h 5114088"/>
              <a:gd name="connsiteX9" fmla="*/ 3832121 w 3832121"/>
              <a:gd name="connsiteY9" fmla="*/ 2130870 h 5114088"/>
              <a:gd name="connsiteX10" fmla="*/ 3832121 w 3832121"/>
              <a:gd name="connsiteY10" fmla="*/ 4584910 h 5114088"/>
              <a:gd name="connsiteX11" fmla="*/ 3302943 w 3832121"/>
              <a:gd name="connsiteY11" fmla="*/ 5114088 h 5114088"/>
              <a:gd name="connsiteX12" fmla="*/ 1980037 w 3832121"/>
              <a:gd name="connsiteY12" fmla="*/ 5114088 h 5114088"/>
              <a:gd name="connsiteX13" fmla="*/ 1186286 w 3832121"/>
              <a:gd name="connsiteY13" fmla="*/ 5114088 h 5114088"/>
              <a:gd name="connsiteX14" fmla="*/ 1186286 w 3832121"/>
              <a:gd name="connsiteY14" fmla="*/ 5114088 h 5114088"/>
              <a:gd name="connsiteX15" fmla="*/ 1186297 w 3832121"/>
              <a:gd name="connsiteY15" fmla="*/ 5114088 h 5114088"/>
              <a:gd name="connsiteX16" fmla="*/ 657119 w 3832121"/>
              <a:gd name="connsiteY16" fmla="*/ 4584910 h 5114088"/>
              <a:gd name="connsiteX17" fmla="*/ 657119 w 3832121"/>
              <a:gd name="connsiteY17" fmla="*/ 2130870 h 5114088"/>
              <a:gd name="connsiteX18" fmla="*/ 0 w 3832121"/>
              <a:gd name="connsiteY18" fmla="*/ 2253696 h 5114088"/>
              <a:gd name="connsiteX19" fmla="*/ 672109 w 3832121"/>
              <a:gd name="connsiteY19" fmla="*/ 1421974 h 5114088"/>
              <a:gd name="connsiteX20" fmla="*/ 657119 w 3832121"/>
              <a:gd name="connsiteY20" fmla="*/ 529178 h 5114088"/>
              <a:gd name="connsiteX0" fmla="*/ 657119 w 3832121"/>
              <a:gd name="connsiteY0" fmla="*/ 529178 h 5114088"/>
              <a:gd name="connsiteX1" fmla="*/ 1186297 w 3832121"/>
              <a:gd name="connsiteY1" fmla="*/ 0 h 5114088"/>
              <a:gd name="connsiteX2" fmla="*/ 1186286 w 3832121"/>
              <a:gd name="connsiteY2" fmla="*/ 0 h 5114088"/>
              <a:gd name="connsiteX3" fmla="*/ 1186286 w 3832121"/>
              <a:gd name="connsiteY3" fmla="*/ 0 h 5114088"/>
              <a:gd name="connsiteX4" fmla="*/ 1980037 w 3832121"/>
              <a:gd name="connsiteY4" fmla="*/ 0 h 5114088"/>
              <a:gd name="connsiteX5" fmla="*/ 3302943 w 3832121"/>
              <a:gd name="connsiteY5" fmla="*/ 0 h 5114088"/>
              <a:gd name="connsiteX6" fmla="*/ 3832121 w 3832121"/>
              <a:gd name="connsiteY6" fmla="*/ 529178 h 5114088"/>
              <a:gd name="connsiteX7" fmla="*/ 3832121 w 3832121"/>
              <a:gd name="connsiteY7" fmla="*/ 852348 h 5114088"/>
              <a:gd name="connsiteX8" fmla="*/ 3832121 w 3832121"/>
              <a:gd name="connsiteY8" fmla="*/ 852348 h 5114088"/>
              <a:gd name="connsiteX9" fmla="*/ 3832121 w 3832121"/>
              <a:gd name="connsiteY9" fmla="*/ 2130870 h 5114088"/>
              <a:gd name="connsiteX10" fmla="*/ 3832121 w 3832121"/>
              <a:gd name="connsiteY10" fmla="*/ 4584910 h 5114088"/>
              <a:gd name="connsiteX11" fmla="*/ 3302943 w 3832121"/>
              <a:gd name="connsiteY11" fmla="*/ 5114088 h 5114088"/>
              <a:gd name="connsiteX12" fmla="*/ 1980037 w 3832121"/>
              <a:gd name="connsiteY12" fmla="*/ 5114088 h 5114088"/>
              <a:gd name="connsiteX13" fmla="*/ 1186286 w 3832121"/>
              <a:gd name="connsiteY13" fmla="*/ 5114088 h 5114088"/>
              <a:gd name="connsiteX14" fmla="*/ 1186286 w 3832121"/>
              <a:gd name="connsiteY14" fmla="*/ 5114088 h 5114088"/>
              <a:gd name="connsiteX15" fmla="*/ 1186297 w 3832121"/>
              <a:gd name="connsiteY15" fmla="*/ 5114088 h 5114088"/>
              <a:gd name="connsiteX16" fmla="*/ 657119 w 3832121"/>
              <a:gd name="connsiteY16" fmla="*/ 4584910 h 5114088"/>
              <a:gd name="connsiteX17" fmla="*/ 657119 w 3832121"/>
              <a:gd name="connsiteY17" fmla="*/ 2430673 h 5114088"/>
              <a:gd name="connsiteX18" fmla="*/ 0 w 3832121"/>
              <a:gd name="connsiteY18" fmla="*/ 2253696 h 5114088"/>
              <a:gd name="connsiteX19" fmla="*/ 672109 w 3832121"/>
              <a:gd name="connsiteY19" fmla="*/ 1421974 h 5114088"/>
              <a:gd name="connsiteX20" fmla="*/ 657119 w 3832121"/>
              <a:gd name="connsiteY20" fmla="*/ 529178 h 5114088"/>
              <a:gd name="connsiteX0" fmla="*/ 657119 w 3832121"/>
              <a:gd name="connsiteY0" fmla="*/ 529178 h 5114088"/>
              <a:gd name="connsiteX1" fmla="*/ 1186297 w 3832121"/>
              <a:gd name="connsiteY1" fmla="*/ 0 h 5114088"/>
              <a:gd name="connsiteX2" fmla="*/ 1186286 w 3832121"/>
              <a:gd name="connsiteY2" fmla="*/ 0 h 5114088"/>
              <a:gd name="connsiteX3" fmla="*/ 1186286 w 3832121"/>
              <a:gd name="connsiteY3" fmla="*/ 0 h 5114088"/>
              <a:gd name="connsiteX4" fmla="*/ 1980037 w 3832121"/>
              <a:gd name="connsiteY4" fmla="*/ 0 h 5114088"/>
              <a:gd name="connsiteX5" fmla="*/ 3302943 w 3832121"/>
              <a:gd name="connsiteY5" fmla="*/ 0 h 5114088"/>
              <a:gd name="connsiteX6" fmla="*/ 3832121 w 3832121"/>
              <a:gd name="connsiteY6" fmla="*/ 529178 h 5114088"/>
              <a:gd name="connsiteX7" fmla="*/ 3832121 w 3832121"/>
              <a:gd name="connsiteY7" fmla="*/ 852348 h 5114088"/>
              <a:gd name="connsiteX8" fmla="*/ 3832121 w 3832121"/>
              <a:gd name="connsiteY8" fmla="*/ 852348 h 5114088"/>
              <a:gd name="connsiteX9" fmla="*/ 3832121 w 3832121"/>
              <a:gd name="connsiteY9" fmla="*/ 2130870 h 5114088"/>
              <a:gd name="connsiteX10" fmla="*/ 3832121 w 3832121"/>
              <a:gd name="connsiteY10" fmla="*/ 4584910 h 5114088"/>
              <a:gd name="connsiteX11" fmla="*/ 3302943 w 3832121"/>
              <a:gd name="connsiteY11" fmla="*/ 5114088 h 5114088"/>
              <a:gd name="connsiteX12" fmla="*/ 1980037 w 3832121"/>
              <a:gd name="connsiteY12" fmla="*/ 5114088 h 5114088"/>
              <a:gd name="connsiteX13" fmla="*/ 1186286 w 3832121"/>
              <a:gd name="connsiteY13" fmla="*/ 5114088 h 5114088"/>
              <a:gd name="connsiteX14" fmla="*/ 1186286 w 3832121"/>
              <a:gd name="connsiteY14" fmla="*/ 5114088 h 5114088"/>
              <a:gd name="connsiteX15" fmla="*/ 1186297 w 3832121"/>
              <a:gd name="connsiteY15" fmla="*/ 5114088 h 5114088"/>
              <a:gd name="connsiteX16" fmla="*/ 657119 w 3832121"/>
              <a:gd name="connsiteY16" fmla="*/ 4584910 h 5114088"/>
              <a:gd name="connsiteX17" fmla="*/ 657119 w 3832121"/>
              <a:gd name="connsiteY17" fmla="*/ 2430673 h 5114088"/>
              <a:gd name="connsiteX18" fmla="*/ 0 w 3832121"/>
              <a:gd name="connsiteY18" fmla="*/ 2253696 h 5114088"/>
              <a:gd name="connsiteX19" fmla="*/ 657119 w 3832121"/>
              <a:gd name="connsiteY19" fmla="*/ 1916650 h 5114088"/>
              <a:gd name="connsiteX20" fmla="*/ 657119 w 3832121"/>
              <a:gd name="connsiteY20" fmla="*/ 529178 h 5114088"/>
              <a:gd name="connsiteX0" fmla="*/ 657119 w 3832121"/>
              <a:gd name="connsiteY0" fmla="*/ 529178 h 5114088"/>
              <a:gd name="connsiteX1" fmla="*/ 1186297 w 3832121"/>
              <a:gd name="connsiteY1" fmla="*/ 0 h 5114088"/>
              <a:gd name="connsiteX2" fmla="*/ 1186286 w 3832121"/>
              <a:gd name="connsiteY2" fmla="*/ 0 h 5114088"/>
              <a:gd name="connsiteX3" fmla="*/ 1186286 w 3832121"/>
              <a:gd name="connsiteY3" fmla="*/ 0 h 5114088"/>
              <a:gd name="connsiteX4" fmla="*/ 1980037 w 3832121"/>
              <a:gd name="connsiteY4" fmla="*/ 0 h 5114088"/>
              <a:gd name="connsiteX5" fmla="*/ 3302943 w 3832121"/>
              <a:gd name="connsiteY5" fmla="*/ 0 h 5114088"/>
              <a:gd name="connsiteX6" fmla="*/ 3832121 w 3832121"/>
              <a:gd name="connsiteY6" fmla="*/ 529178 h 5114088"/>
              <a:gd name="connsiteX7" fmla="*/ 3832121 w 3832121"/>
              <a:gd name="connsiteY7" fmla="*/ 852348 h 5114088"/>
              <a:gd name="connsiteX8" fmla="*/ 3832121 w 3832121"/>
              <a:gd name="connsiteY8" fmla="*/ 852348 h 5114088"/>
              <a:gd name="connsiteX9" fmla="*/ 3832121 w 3832121"/>
              <a:gd name="connsiteY9" fmla="*/ 2130870 h 5114088"/>
              <a:gd name="connsiteX10" fmla="*/ 3832121 w 3832121"/>
              <a:gd name="connsiteY10" fmla="*/ 4584910 h 5114088"/>
              <a:gd name="connsiteX11" fmla="*/ 3302943 w 3832121"/>
              <a:gd name="connsiteY11" fmla="*/ 5114088 h 5114088"/>
              <a:gd name="connsiteX12" fmla="*/ 1980037 w 3832121"/>
              <a:gd name="connsiteY12" fmla="*/ 5114088 h 5114088"/>
              <a:gd name="connsiteX13" fmla="*/ 1186286 w 3832121"/>
              <a:gd name="connsiteY13" fmla="*/ 5114088 h 5114088"/>
              <a:gd name="connsiteX14" fmla="*/ 1186286 w 3832121"/>
              <a:gd name="connsiteY14" fmla="*/ 5114088 h 5114088"/>
              <a:gd name="connsiteX15" fmla="*/ 1186297 w 3832121"/>
              <a:gd name="connsiteY15" fmla="*/ 5114088 h 5114088"/>
              <a:gd name="connsiteX16" fmla="*/ 657119 w 3832121"/>
              <a:gd name="connsiteY16" fmla="*/ 4584910 h 5114088"/>
              <a:gd name="connsiteX17" fmla="*/ 657119 w 3832121"/>
              <a:gd name="connsiteY17" fmla="*/ 2640535 h 5114088"/>
              <a:gd name="connsiteX18" fmla="*/ 0 w 3832121"/>
              <a:gd name="connsiteY18" fmla="*/ 2253696 h 5114088"/>
              <a:gd name="connsiteX19" fmla="*/ 657119 w 3832121"/>
              <a:gd name="connsiteY19" fmla="*/ 1916650 h 5114088"/>
              <a:gd name="connsiteX20" fmla="*/ 657119 w 3832121"/>
              <a:gd name="connsiteY20" fmla="*/ 529178 h 5114088"/>
              <a:gd name="connsiteX0" fmla="*/ 657119 w 3832121"/>
              <a:gd name="connsiteY0" fmla="*/ 529178 h 5114088"/>
              <a:gd name="connsiteX1" fmla="*/ 1186297 w 3832121"/>
              <a:gd name="connsiteY1" fmla="*/ 0 h 5114088"/>
              <a:gd name="connsiteX2" fmla="*/ 1186286 w 3832121"/>
              <a:gd name="connsiteY2" fmla="*/ 0 h 5114088"/>
              <a:gd name="connsiteX3" fmla="*/ 1186286 w 3832121"/>
              <a:gd name="connsiteY3" fmla="*/ 0 h 5114088"/>
              <a:gd name="connsiteX4" fmla="*/ 1980037 w 3832121"/>
              <a:gd name="connsiteY4" fmla="*/ 0 h 5114088"/>
              <a:gd name="connsiteX5" fmla="*/ 3302943 w 3832121"/>
              <a:gd name="connsiteY5" fmla="*/ 0 h 5114088"/>
              <a:gd name="connsiteX6" fmla="*/ 3832121 w 3832121"/>
              <a:gd name="connsiteY6" fmla="*/ 529178 h 5114088"/>
              <a:gd name="connsiteX7" fmla="*/ 3832121 w 3832121"/>
              <a:gd name="connsiteY7" fmla="*/ 852348 h 5114088"/>
              <a:gd name="connsiteX8" fmla="*/ 3832121 w 3832121"/>
              <a:gd name="connsiteY8" fmla="*/ 852348 h 5114088"/>
              <a:gd name="connsiteX9" fmla="*/ 3832121 w 3832121"/>
              <a:gd name="connsiteY9" fmla="*/ 2130870 h 5114088"/>
              <a:gd name="connsiteX10" fmla="*/ 3832121 w 3832121"/>
              <a:gd name="connsiteY10" fmla="*/ 4584910 h 5114088"/>
              <a:gd name="connsiteX11" fmla="*/ 3302943 w 3832121"/>
              <a:gd name="connsiteY11" fmla="*/ 5114088 h 5114088"/>
              <a:gd name="connsiteX12" fmla="*/ 1980037 w 3832121"/>
              <a:gd name="connsiteY12" fmla="*/ 5114088 h 5114088"/>
              <a:gd name="connsiteX13" fmla="*/ 1186286 w 3832121"/>
              <a:gd name="connsiteY13" fmla="*/ 5114088 h 5114088"/>
              <a:gd name="connsiteX14" fmla="*/ 1186286 w 3832121"/>
              <a:gd name="connsiteY14" fmla="*/ 5114088 h 5114088"/>
              <a:gd name="connsiteX15" fmla="*/ 1186297 w 3832121"/>
              <a:gd name="connsiteY15" fmla="*/ 5114088 h 5114088"/>
              <a:gd name="connsiteX16" fmla="*/ 657119 w 3832121"/>
              <a:gd name="connsiteY16" fmla="*/ 4584910 h 5114088"/>
              <a:gd name="connsiteX17" fmla="*/ 657119 w 3832121"/>
              <a:gd name="connsiteY17" fmla="*/ 2640535 h 5114088"/>
              <a:gd name="connsiteX18" fmla="*/ 0 w 3832121"/>
              <a:gd name="connsiteY18" fmla="*/ 2253696 h 5114088"/>
              <a:gd name="connsiteX19" fmla="*/ 672110 w 3832121"/>
              <a:gd name="connsiteY19" fmla="*/ 2216453 h 5114088"/>
              <a:gd name="connsiteX20" fmla="*/ 657119 w 3832121"/>
              <a:gd name="connsiteY20" fmla="*/ 529178 h 5114088"/>
              <a:gd name="connsiteX0" fmla="*/ 672109 w 3847111"/>
              <a:gd name="connsiteY0" fmla="*/ 529178 h 5114088"/>
              <a:gd name="connsiteX1" fmla="*/ 1201287 w 3847111"/>
              <a:gd name="connsiteY1" fmla="*/ 0 h 5114088"/>
              <a:gd name="connsiteX2" fmla="*/ 1201276 w 3847111"/>
              <a:gd name="connsiteY2" fmla="*/ 0 h 5114088"/>
              <a:gd name="connsiteX3" fmla="*/ 1201276 w 3847111"/>
              <a:gd name="connsiteY3" fmla="*/ 0 h 5114088"/>
              <a:gd name="connsiteX4" fmla="*/ 1995027 w 3847111"/>
              <a:gd name="connsiteY4" fmla="*/ 0 h 5114088"/>
              <a:gd name="connsiteX5" fmla="*/ 3317933 w 3847111"/>
              <a:gd name="connsiteY5" fmla="*/ 0 h 5114088"/>
              <a:gd name="connsiteX6" fmla="*/ 3847111 w 3847111"/>
              <a:gd name="connsiteY6" fmla="*/ 529178 h 5114088"/>
              <a:gd name="connsiteX7" fmla="*/ 3847111 w 3847111"/>
              <a:gd name="connsiteY7" fmla="*/ 852348 h 5114088"/>
              <a:gd name="connsiteX8" fmla="*/ 3847111 w 3847111"/>
              <a:gd name="connsiteY8" fmla="*/ 852348 h 5114088"/>
              <a:gd name="connsiteX9" fmla="*/ 3847111 w 3847111"/>
              <a:gd name="connsiteY9" fmla="*/ 2130870 h 5114088"/>
              <a:gd name="connsiteX10" fmla="*/ 3847111 w 3847111"/>
              <a:gd name="connsiteY10" fmla="*/ 4584910 h 5114088"/>
              <a:gd name="connsiteX11" fmla="*/ 3317933 w 3847111"/>
              <a:gd name="connsiteY11" fmla="*/ 5114088 h 5114088"/>
              <a:gd name="connsiteX12" fmla="*/ 1995027 w 3847111"/>
              <a:gd name="connsiteY12" fmla="*/ 5114088 h 5114088"/>
              <a:gd name="connsiteX13" fmla="*/ 1201276 w 3847111"/>
              <a:gd name="connsiteY13" fmla="*/ 5114088 h 5114088"/>
              <a:gd name="connsiteX14" fmla="*/ 1201276 w 3847111"/>
              <a:gd name="connsiteY14" fmla="*/ 5114088 h 5114088"/>
              <a:gd name="connsiteX15" fmla="*/ 1201287 w 3847111"/>
              <a:gd name="connsiteY15" fmla="*/ 5114088 h 5114088"/>
              <a:gd name="connsiteX16" fmla="*/ 672109 w 3847111"/>
              <a:gd name="connsiteY16" fmla="*/ 4584910 h 5114088"/>
              <a:gd name="connsiteX17" fmla="*/ 672109 w 3847111"/>
              <a:gd name="connsiteY17" fmla="*/ 2640535 h 5114088"/>
              <a:gd name="connsiteX18" fmla="*/ 0 w 3847111"/>
              <a:gd name="connsiteY18" fmla="*/ 2433578 h 5114088"/>
              <a:gd name="connsiteX19" fmla="*/ 687100 w 3847111"/>
              <a:gd name="connsiteY19" fmla="*/ 2216453 h 5114088"/>
              <a:gd name="connsiteX20" fmla="*/ 672109 w 3847111"/>
              <a:gd name="connsiteY20" fmla="*/ 529178 h 511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47111" h="5114088">
                <a:moveTo>
                  <a:pt x="672109" y="529178"/>
                </a:moveTo>
                <a:cubicBezTo>
                  <a:pt x="672109" y="236921"/>
                  <a:pt x="909030" y="0"/>
                  <a:pt x="1201287" y="0"/>
                </a:cubicBezTo>
                <a:lnTo>
                  <a:pt x="1201276" y="0"/>
                </a:lnTo>
                <a:lnTo>
                  <a:pt x="1201276" y="0"/>
                </a:lnTo>
                <a:lnTo>
                  <a:pt x="1995027" y="0"/>
                </a:lnTo>
                <a:lnTo>
                  <a:pt x="3317933" y="0"/>
                </a:lnTo>
                <a:cubicBezTo>
                  <a:pt x="3610190" y="0"/>
                  <a:pt x="3847111" y="236921"/>
                  <a:pt x="3847111" y="529178"/>
                </a:cubicBezTo>
                <a:lnTo>
                  <a:pt x="3847111" y="852348"/>
                </a:lnTo>
                <a:lnTo>
                  <a:pt x="3847111" y="852348"/>
                </a:lnTo>
                <a:lnTo>
                  <a:pt x="3847111" y="2130870"/>
                </a:lnTo>
                <a:lnTo>
                  <a:pt x="3847111" y="4584910"/>
                </a:lnTo>
                <a:cubicBezTo>
                  <a:pt x="3847111" y="4877167"/>
                  <a:pt x="3610190" y="5114088"/>
                  <a:pt x="3317933" y="5114088"/>
                </a:cubicBezTo>
                <a:lnTo>
                  <a:pt x="1995027" y="5114088"/>
                </a:lnTo>
                <a:lnTo>
                  <a:pt x="1201276" y="5114088"/>
                </a:lnTo>
                <a:lnTo>
                  <a:pt x="1201276" y="5114088"/>
                </a:lnTo>
                <a:lnTo>
                  <a:pt x="1201287" y="5114088"/>
                </a:lnTo>
                <a:cubicBezTo>
                  <a:pt x="909030" y="5114088"/>
                  <a:pt x="672109" y="4877167"/>
                  <a:pt x="672109" y="4584910"/>
                </a:cubicBezTo>
                <a:lnTo>
                  <a:pt x="672109" y="2640535"/>
                </a:lnTo>
                <a:lnTo>
                  <a:pt x="0" y="2433578"/>
                </a:lnTo>
                <a:lnTo>
                  <a:pt x="687100" y="2216453"/>
                </a:lnTo>
                <a:lnTo>
                  <a:pt x="672109" y="529178"/>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nchorCtr="0"/>
          <a:lstStyle/>
          <a:p>
            <a:r>
              <a:rPr lang="ja-JP" altLang="en-US" sz="4800" b="1" dirty="0">
                <a:solidFill>
                  <a:schemeClr val="tx1"/>
                </a:solidFill>
                <a:latin typeface="游ゴシック" panose="020B0400000000000000" pitchFamily="50" charset="-128"/>
                <a:ea typeface="游ゴシック" panose="020B0400000000000000" pitchFamily="50" charset="-128"/>
              </a:rPr>
              <a:t>もっと真剣に教えを求めなさい、</a:t>
            </a:r>
            <a:endParaRPr lang="en-US" altLang="ja-JP" sz="4800" b="1" dirty="0">
              <a:solidFill>
                <a:schemeClr val="tx1"/>
              </a:solidFill>
              <a:latin typeface="游ゴシック" panose="020B0400000000000000" pitchFamily="50" charset="-128"/>
              <a:ea typeface="游ゴシック" panose="020B0400000000000000" pitchFamily="50" charset="-128"/>
            </a:endParaRPr>
          </a:p>
          <a:p>
            <a:r>
              <a:rPr lang="ja-JP" altLang="en-US" sz="8800" b="1" dirty="0">
                <a:solidFill>
                  <a:schemeClr val="tx1"/>
                </a:solidFill>
                <a:latin typeface="游ゴシック" panose="020B0400000000000000" pitchFamily="50" charset="-128"/>
                <a:ea typeface="游ゴシック" panose="020B0400000000000000" pitchFamily="50" charset="-128"/>
              </a:rPr>
              <a:t>喝だー！</a:t>
            </a:r>
            <a:endParaRPr kumimoji="1" lang="ja-JP" altLang="en-US" sz="8800" b="1" dirty="0">
              <a:solidFill>
                <a:schemeClr val="tx1"/>
              </a:solidFill>
              <a:latin typeface="游ゴシック" panose="020B0400000000000000" pitchFamily="50" charset="-128"/>
              <a:ea typeface="游ゴシック" panose="020B0400000000000000" pitchFamily="50" charset="-128"/>
            </a:endParaRPr>
          </a:p>
        </p:txBody>
      </p:sp>
      <p:sp>
        <p:nvSpPr>
          <p:cNvPr id="6" name="タイトル 1"/>
          <p:cNvSpPr txBox="1">
            <a:spLocks/>
          </p:cNvSpPr>
          <p:nvPr/>
        </p:nvSpPr>
        <p:spPr>
          <a:xfrm>
            <a:off x="152400" y="4437717"/>
            <a:ext cx="10325100" cy="132556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8800" b="1" dirty="0" err="1">
                <a:solidFill>
                  <a:srgbClr val="FF0000"/>
                </a:solidFill>
                <a:effectLst>
                  <a:glow rad="228600">
                    <a:schemeClr val="bg1"/>
                  </a:glow>
                </a:effectLst>
                <a:latin typeface="游ゴシック" panose="020B0400000000000000" pitchFamily="50" charset="-128"/>
                <a:ea typeface="游ゴシック" panose="020B0400000000000000" pitchFamily="50" charset="-128"/>
              </a:rPr>
              <a:t>と思</a:t>
            </a:r>
            <a:r>
              <a:rPr lang="ja-JP" altLang="en-US" sz="88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いきや・・・</a:t>
            </a:r>
          </a:p>
        </p:txBody>
      </p:sp>
      <p:sp>
        <p:nvSpPr>
          <p:cNvPr id="3" name="スライド番号プレースホルダー 2"/>
          <p:cNvSpPr>
            <a:spLocks noGrp="1"/>
          </p:cNvSpPr>
          <p:nvPr>
            <p:ph type="sldNum" sz="quarter" idx="12"/>
          </p:nvPr>
        </p:nvSpPr>
        <p:spPr/>
        <p:txBody>
          <a:bodyPr/>
          <a:lstStyle/>
          <a:p>
            <a:fld id="{58A805D9-84B0-4BC2-8A4E-42EAC20E1C5F}" type="slidenum">
              <a:rPr lang="ja-JP" altLang="en-US" b="1" smtClean="0">
                <a:effectLst>
                  <a:glow rad="63500">
                    <a:prstClr val="white"/>
                  </a:glow>
                </a:effectLst>
              </a:rPr>
              <a:pPr/>
              <a:t>42</a:t>
            </a:fld>
            <a:endParaRPr lang="ja-JP" altLang="en-US" b="1" dirty="0">
              <a:effectLst>
                <a:glow rad="63500">
                  <a:prstClr val="white"/>
                </a:glow>
              </a:effectLst>
            </a:endParaRPr>
          </a:p>
        </p:txBody>
      </p:sp>
    </p:spTree>
    <p:custDataLst>
      <p:tags r:id="rId1"/>
    </p:custDataLst>
    <p:extLst>
      <p:ext uri="{BB962C8B-B14F-4D97-AF65-F5344CB8AC3E}">
        <p14:creationId xmlns:p14="http://schemas.microsoft.com/office/powerpoint/2010/main" val="385865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9049" y="0"/>
            <a:ext cx="9247615" cy="6858000"/>
          </a:xfrm>
          <a:prstGeom prst="rect">
            <a:avLst/>
          </a:prstGeom>
        </p:spPr>
      </p:pic>
      <p:sp>
        <p:nvSpPr>
          <p:cNvPr id="8" name="涙形 7"/>
          <p:cNvSpPr/>
          <p:nvPr/>
        </p:nvSpPr>
        <p:spPr>
          <a:xfrm rot="19047745">
            <a:off x="4697661" y="2330801"/>
            <a:ext cx="327283" cy="289524"/>
          </a:xfrm>
          <a:prstGeom prst="teardrop">
            <a:avLst>
              <a:gd name="adj" fmla="val 179784"/>
            </a:avLst>
          </a:prstGeom>
          <a:solidFill>
            <a:schemeClr val="bg1"/>
          </a:solidFill>
          <a:ln w="38100">
            <a:solidFill>
              <a:schemeClr val="tx1"/>
            </a:solidFill>
          </a:ln>
        </p:spPr>
        <p:style>
          <a:lnRef idx="1">
            <a:schemeClr val="accent6"/>
          </a:lnRef>
          <a:fillRef idx="2">
            <a:schemeClr val="accent6"/>
          </a:fillRef>
          <a:effectRef idx="1">
            <a:schemeClr val="accent6"/>
          </a:effectRef>
          <a:fontRef idx="minor">
            <a:schemeClr val="dk1"/>
          </a:fontRef>
        </p:style>
        <p:txBody>
          <a:bodyPr vert="horz" rtlCol="0" anchor="ctr"/>
          <a:lstStyle/>
          <a:p>
            <a:pPr algn="ctr"/>
            <a:endParaRPr kumimoji="1" lang="ja-JP" altLang="en-US" sz="6000" dirty="0">
              <a:solidFill>
                <a:schemeClr val="bg1"/>
              </a:solidFill>
              <a:latin typeface="游ゴシック" panose="020B0400000000000000" pitchFamily="50" charset="-128"/>
              <a:ea typeface="游ゴシック" panose="020B0400000000000000" pitchFamily="50" charset="-128"/>
            </a:endParaRPr>
          </a:p>
        </p:txBody>
      </p:sp>
      <p:sp>
        <p:nvSpPr>
          <p:cNvPr id="9" name="タイトル 1">
            <a:extLst>
              <a:ext uri="{FF2B5EF4-FFF2-40B4-BE49-F238E27FC236}">
                <a16:creationId xmlns:a16="http://schemas.microsoft.com/office/drawing/2014/main" xmlns="" id="{9586913E-C43D-4D4B-BD89-2728CD38019F}"/>
              </a:ext>
            </a:extLst>
          </p:cNvPr>
          <p:cNvSpPr txBox="1">
            <a:spLocks/>
          </p:cNvSpPr>
          <p:nvPr/>
        </p:nvSpPr>
        <p:spPr>
          <a:xfrm>
            <a:off x="740277" y="3116427"/>
            <a:ext cx="3712079" cy="1015663"/>
          </a:xfrm>
          <a:prstGeom prst="rect">
            <a:avLst/>
          </a:prstGeom>
          <a:solidFill>
            <a:schemeClr val="bg1">
              <a:alpha val="10000"/>
            </a:schemeClr>
          </a:solid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6000" dirty="0">
                <a:ln>
                  <a:solidFill>
                    <a:schemeClr val="tx1"/>
                  </a:solidFill>
                </a:ln>
                <a:latin typeface="游ゴシック" panose="020B0400000000000000" pitchFamily="50" charset="-128"/>
                <a:ea typeface="游ゴシック" panose="020B0400000000000000" pitchFamily="50" charset="-128"/>
              </a:rPr>
              <a:t>ドキドキ</a:t>
            </a:r>
          </a:p>
        </p:txBody>
      </p:sp>
    </p:spTree>
    <p:custDataLst>
      <p:tags r:id="rId1"/>
    </p:custDataLst>
    <p:extLst>
      <p:ext uri="{BB962C8B-B14F-4D97-AF65-F5344CB8AC3E}">
        <p14:creationId xmlns:p14="http://schemas.microsoft.com/office/powerpoint/2010/main" val="328754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32" presetClass="emph" presetSubtype="0" fill="hold" grpId="1" nodeType="withEffect">
                                  <p:stCondLst>
                                    <p:cond delay="0"/>
                                  </p:stCondLst>
                                  <p:childTnLst>
                                    <p:animRot by="120000">
                                      <p:cBhvr>
                                        <p:cTn id="8" dur="100" fill="hold">
                                          <p:stCondLst>
                                            <p:cond delay="0"/>
                                          </p:stCondLst>
                                        </p:cTn>
                                        <p:tgtEl>
                                          <p:spTgt spid="9"/>
                                        </p:tgtEl>
                                        <p:attrNameLst>
                                          <p:attrName>r</p:attrName>
                                        </p:attrNameLst>
                                      </p:cBhvr>
                                    </p:animRot>
                                    <p:animRot by="-240000">
                                      <p:cBhvr>
                                        <p:cTn id="9" dur="200" fill="hold">
                                          <p:stCondLst>
                                            <p:cond delay="200"/>
                                          </p:stCondLst>
                                        </p:cTn>
                                        <p:tgtEl>
                                          <p:spTgt spid="9"/>
                                        </p:tgtEl>
                                        <p:attrNameLst>
                                          <p:attrName>r</p:attrName>
                                        </p:attrNameLst>
                                      </p:cBhvr>
                                    </p:animRot>
                                    <p:animRot by="240000">
                                      <p:cBhvr>
                                        <p:cTn id="10" dur="200" fill="hold">
                                          <p:stCondLst>
                                            <p:cond delay="400"/>
                                          </p:stCondLst>
                                        </p:cTn>
                                        <p:tgtEl>
                                          <p:spTgt spid="9"/>
                                        </p:tgtEl>
                                        <p:attrNameLst>
                                          <p:attrName>r</p:attrName>
                                        </p:attrNameLst>
                                      </p:cBhvr>
                                    </p:animRot>
                                    <p:animRot by="-240000">
                                      <p:cBhvr>
                                        <p:cTn id="11" dur="200" fill="hold">
                                          <p:stCondLst>
                                            <p:cond delay="600"/>
                                          </p:stCondLst>
                                        </p:cTn>
                                        <p:tgtEl>
                                          <p:spTgt spid="9"/>
                                        </p:tgtEl>
                                        <p:attrNameLst>
                                          <p:attrName>r</p:attrName>
                                        </p:attrNameLst>
                                      </p:cBhvr>
                                    </p:animRot>
                                    <p:animRot by="120000">
                                      <p:cBhvr>
                                        <p:cTn id="12" dur="200" fill="hold">
                                          <p:stCondLst>
                                            <p:cond delay="800"/>
                                          </p:stCondLst>
                                        </p:cTn>
                                        <p:tgtEl>
                                          <p:spTgt spid="9"/>
                                        </p:tgtEl>
                                        <p:attrNameLst>
                                          <p:attrName>r</p:attrName>
                                        </p:attrNameLst>
                                      </p:cBhvr>
                                    </p:animRo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13" y="0"/>
            <a:ext cx="7935920" cy="6858000"/>
          </a:xfrm>
          <a:prstGeom prst="rect">
            <a:avLst/>
          </a:prstGeom>
        </p:spPr>
      </p:pic>
      <p:sp>
        <p:nvSpPr>
          <p:cNvPr id="7" name="角丸四角形吹き出し 6"/>
          <p:cNvSpPr/>
          <p:nvPr/>
        </p:nvSpPr>
        <p:spPr>
          <a:xfrm>
            <a:off x="3685298" y="398115"/>
            <a:ext cx="5315578" cy="1781522"/>
          </a:xfrm>
          <a:prstGeom prst="wedgeRoundRectCallout">
            <a:avLst>
              <a:gd name="adj1" fmla="val -61242"/>
              <a:gd name="adj2" fmla="val 1686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nchorCtr="0"/>
          <a:lstStyle/>
          <a:p>
            <a:r>
              <a:rPr kumimoji="1" lang="ja-JP" altLang="en-US" sz="3600" b="1" dirty="0">
                <a:solidFill>
                  <a:schemeClr val="tx1"/>
                </a:solidFill>
                <a:latin typeface="游ゴシック" panose="020B0400000000000000" pitchFamily="50" charset="-128"/>
                <a:ea typeface="游ゴシック" panose="020B0400000000000000" pitchFamily="50" charset="-128"/>
              </a:rPr>
              <a:t>唯円さん、そなたも</a:t>
            </a:r>
            <a:r>
              <a:rPr lang="ja-JP" altLang="en-US" sz="3600" b="1" dirty="0">
                <a:solidFill>
                  <a:schemeClr val="tx1"/>
                </a:solidFill>
                <a:latin typeface="游ゴシック" panose="020B0400000000000000" pitchFamily="50" charset="-128"/>
                <a:ea typeface="游ゴシック" panose="020B0400000000000000" pitchFamily="50" charset="-128"/>
              </a:rPr>
              <a:t>同じ心持ちだったんじゃなあ。</a:t>
            </a:r>
            <a:endParaRPr kumimoji="1" lang="ja-JP" altLang="en-US" sz="3600" b="1" dirty="0">
              <a:solidFill>
                <a:schemeClr val="tx1"/>
              </a:solidFill>
              <a:latin typeface="游ゴシック" panose="020B0400000000000000" pitchFamily="50" charset="-128"/>
              <a:ea typeface="游ゴシック" panose="020B0400000000000000" pitchFamily="50" charset="-128"/>
            </a:endParaRPr>
          </a:p>
        </p:txBody>
      </p:sp>
      <p:sp>
        <p:nvSpPr>
          <p:cNvPr id="2" name="思考の吹き出し: 雲形 1">
            <a:extLst>
              <a:ext uri="{FF2B5EF4-FFF2-40B4-BE49-F238E27FC236}">
                <a16:creationId xmlns:a16="http://schemas.microsoft.com/office/drawing/2014/main" xmlns="" id="{6C553DE0-03CE-4C56-8930-307C8B831541}"/>
              </a:ext>
            </a:extLst>
          </p:cNvPr>
          <p:cNvSpPr/>
          <p:nvPr/>
        </p:nvSpPr>
        <p:spPr>
          <a:xfrm>
            <a:off x="430430" y="4251159"/>
            <a:ext cx="5445518" cy="2358544"/>
          </a:xfrm>
          <a:prstGeom prst="cloudCallout">
            <a:avLst>
              <a:gd name="adj1" fmla="val 53688"/>
              <a:gd name="adj2" fmla="val -87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b="1" dirty="0">
                <a:solidFill>
                  <a:schemeClr val="tx1"/>
                </a:solidFill>
                <a:latin typeface="游ゴシック" panose="020B0400000000000000" pitchFamily="50" charset="-128"/>
                <a:ea typeface="游ゴシック" panose="020B0400000000000000" pitchFamily="50" charset="-128"/>
              </a:rPr>
              <a:t>お、同じ？！</a:t>
            </a:r>
            <a:endParaRPr kumimoji="1" lang="ja-JP" altLang="en-US" sz="4400" b="1" dirty="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2"/>
          </p:nvPr>
        </p:nvSpPr>
        <p:spPr/>
        <p:txBody>
          <a:bodyPr/>
          <a:lstStyle/>
          <a:p>
            <a:fld id="{58A805D9-84B0-4BC2-8A4E-42EAC20E1C5F}" type="slidenum">
              <a:rPr lang="ja-JP" altLang="en-US" smtClean="0">
                <a:effectLst>
                  <a:glow rad="63500">
                    <a:prstClr val="white"/>
                  </a:glow>
                </a:effectLst>
              </a:rPr>
              <a:pPr/>
              <a:t>44</a:t>
            </a:fld>
            <a:endParaRPr lang="ja-JP" altLang="en-US" dirty="0">
              <a:effectLst>
                <a:glow rad="63500">
                  <a:prstClr val="white"/>
                </a:glow>
              </a:effectLst>
            </a:endParaRPr>
          </a:p>
        </p:txBody>
      </p:sp>
    </p:spTree>
    <p:custDataLst>
      <p:tags r:id="rId1"/>
    </p:custDataLst>
    <p:extLst>
      <p:ext uri="{BB962C8B-B14F-4D97-AF65-F5344CB8AC3E}">
        <p14:creationId xmlns:p14="http://schemas.microsoft.com/office/powerpoint/2010/main" val="284298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716888" y="256156"/>
            <a:ext cx="3139321" cy="6345688"/>
          </a:xfrm>
          <a:prstGeom prst="rect">
            <a:avLst/>
          </a:prstGeom>
          <a:solidFill>
            <a:schemeClr val="bg1">
              <a:lumMod val="95000"/>
            </a:schemeClr>
          </a:solidFill>
          <a:ln>
            <a:solidFill>
              <a:schemeClr val="tx1"/>
            </a:solidFill>
          </a:ln>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親鸞もこの不審ありつるに、唯円房おなじこころにてありけり。</a:t>
            </a:r>
            <a:endParaRPr lang="en-US" altLang="ja-JP" sz="4800" b="1" dirty="0">
              <a:solidFill>
                <a:prstClr val="black"/>
              </a:solidFill>
              <a:latin typeface="游ゴシック" panose="020B0400000000000000" pitchFamily="50" charset="-128"/>
              <a:ea typeface="游ゴシック" panose="020B0400000000000000" pitchFamily="50" charset="-128"/>
            </a:endParaRPr>
          </a:p>
          <a:p>
            <a:r>
              <a:rPr lang="ja-JP" altLang="en-US" sz="4800" b="1" dirty="0">
                <a:solidFill>
                  <a:prstClr val="black"/>
                </a:solidFill>
                <a:latin typeface="游ゴシック" panose="020B0400000000000000" pitchFamily="50" charset="-128"/>
                <a:ea typeface="游ゴシック" panose="020B0400000000000000" pitchFamily="50" charset="-128"/>
              </a:rPr>
              <a:t>よくよく案じみれば、　　　　　　　　　　　　　　　　　</a:t>
            </a:r>
          </a:p>
        </p:txBody>
      </p:sp>
      <p:sp>
        <p:nvSpPr>
          <p:cNvPr id="3" name="テキスト ボックス 2"/>
          <p:cNvSpPr txBox="1"/>
          <p:nvPr/>
        </p:nvSpPr>
        <p:spPr>
          <a:xfrm>
            <a:off x="45693" y="256156"/>
            <a:ext cx="5355312" cy="6345688"/>
          </a:xfrm>
          <a:prstGeom prst="rect">
            <a:avLst/>
          </a:prstGeom>
          <a:noFill/>
          <a:effectLst>
            <a:softEdge rad="63500"/>
          </a:effectLst>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この親鸞もなぜだろうかと思っていたのですが、唯円房よ、あなたも同じ心持ちだったのですね。</a:t>
            </a:r>
            <a:endParaRPr lang="en-US" altLang="ja-JP" sz="4800" b="1" dirty="0">
              <a:solidFill>
                <a:prstClr val="black"/>
              </a:solidFill>
              <a:latin typeface="游ゴシック" panose="020B0400000000000000" pitchFamily="50" charset="-128"/>
              <a:ea typeface="游ゴシック" panose="020B0400000000000000" pitchFamily="50" charset="-128"/>
            </a:endParaRPr>
          </a:p>
          <a:p>
            <a:r>
              <a:rPr lang="ja-JP" altLang="en-US" sz="4800" b="1" dirty="0">
                <a:solidFill>
                  <a:prstClr val="black"/>
                </a:solidFill>
                <a:latin typeface="游ゴシック" panose="020B0400000000000000" pitchFamily="50" charset="-128"/>
                <a:ea typeface="游ゴシック" panose="020B0400000000000000" pitchFamily="50" charset="-128"/>
              </a:rPr>
              <a:t>よくよく考えてみますと、 　　　</a:t>
            </a:r>
            <a:r>
              <a:rPr lang="ja-JP" altLang="en-US" sz="3200" b="1" dirty="0">
                <a:solidFill>
                  <a:prstClr val="black"/>
                </a:solidFill>
                <a:latin typeface="游ゴシック" panose="020B0400000000000000" pitchFamily="50" charset="-128"/>
                <a:ea typeface="游ゴシック" panose="020B0400000000000000" pitchFamily="50" charset="-128"/>
              </a:rPr>
              <a:t>（現代語訳）</a:t>
            </a:r>
            <a:endParaRPr lang="ja-JP" altLang="en-US" sz="4800" b="1" dirty="0">
              <a:solidFill>
                <a:prstClr val="black"/>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97412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716888" y="256156"/>
            <a:ext cx="3139321" cy="6345688"/>
          </a:xfrm>
          <a:prstGeom prst="rect">
            <a:avLst/>
          </a:prstGeom>
          <a:solidFill>
            <a:schemeClr val="bg1">
              <a:lumMod val="95000"/>
            </a:schemeClr>
          </a:solidFill>
          <a:ln>
            <a:solidFill>
              <a:schemeClr val="tx1"/>
            </a:solidFill>
          </a:ln>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親鸞もこの不審ありつるに、唯円房おなじこころにてありけり。</a:t>
            </a:r>
            <a:endParaRPr lang="en-US" altLang="ja-JP" sz="4800" b="1" dirty="0">
              <a:solidFill>
                <a:prstClr val="black"/>
              </a:solidFill>
              <a:latin typeface="游ゴシック" panose="020B0400000000000000" pitchFamily="50" charset="-128"/>
              <a:ea typeface="游ゴシック" panose="020B0400000000000000" pitchFamily="50" charset="-128"/>
            </a:endParaRPr>
          </a:p>
          <a:p>
            <a:r>
              <a:rPr lang="ja-JP" altLang="en-US" sz="4800" b="1" dirty="0">
                <a:solidFill>
                  <a:srgbClr val="FF0000"/>
                </a:solidFill>
                <a:latin typeface="游ゴシック" panose="020B0400000000000000" pitchFamily="50" charset="-128"/>
                <a:ea typeface="游ゴシック" panose="020B0400000000000000" pitchFamily="50" charset="-128"/>
              </a:rPr>
              <a:t>よくよく案じみれば、</a:t>
            </a:r>
          </a:p>
        </p:txBody>
      </p:sp>
      <p:sp>
        <p:nvSpPr>
          <p:cNvPr id="3" name="テキスト ボックス 2"/>
          <p:cNvSpPr txBox="1"/>
          <p:nvPr/>
        </p:nvSpPr>
        <p:spPr>
          <a:xfrm>
            <a:off x="45693" y="256156"/>
            <a:ext cx="5355312" cy="6345688"/>
          </a:xfrm>
          <a:prstGeom prst="rect">
            <a:avLst/>
          </a:prstGeom>
          <a:noFill/>
          <a:effectLst>
            <a:softEdge rad="63500"/>
          </a:effectLst>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この親鸞もなぜだろうかと思っていたのですが、唯円房よ、あなたも同じ心持ちだったのですね。</a:t>
            </a:r>
            <a:endParaRPr lang="en-US" altLang="ja-JP" sz="4800" b="1" dirty="0">
              <a:solidFill>
                <a:prstClr val="black"/>
              </a:solidFill>
              <a:latin typeface="游ゴシック" panose="020B0400000000000000" pitchFamily="50" charset="-128"/>
              <a:ea typeface="游ゴシック" panose="020B0400000000000000" pitchFamily="50" charset="-128"/>
            </a:endParaRPr>
          </a:p>
          <a:p>
            <a:r>
              <a:rPr lang="ja-JP" altLang="en-US" sz="4800" b="1" dirty="0">
                <a:solidFill>
                  <a:srgbClr val="FF0000"/>
                </a:solidFill>
                <a:latin typeface="游ゴシック" panose="020B0400000000000000" pitchFamily="50" charset="-128"/>
                <a:ea typeface="游ゴシック" panose="020B0400000000000000" pitchFamily="50" charset="-128"/>
              </a:rPr>
              <a:t>よくよく考えてみますと、</a:t>
            </a:r>
            <a:r>
              <a:rPr lang="ja-JP" altLang="en-US" sz="4800" b="1" dirty="0">
                <a:solidFill>
                  <a:prstClr val="black"/>
                </a:solidFill>
                <a:latin typeface="游ゴシック" panose="020B0400000000000000" pitchFamily="50" charset="-128"/>
                <a:ea typeface="游ゴシック" panose="020B0400000000000000" pitchFamily="50" charset="-128"/>
              </a:rPr>
              <a:t> 　　　</a:t>
            </a:r>
            <a:r>
              <a:rPr lang="ja-JP" altLang="en-US" sz="3200" b="1" dirty="0">
                <a:solidFill>
                  <a:prstClr val="black"/>
                </a:solidFill>
                <a:latin typeface="游ゴシック" panose="020B0400000000000000" pitchFamily="50" charset="-128"/>
                <a:ea typeface="游ゴシック" panose="020B0400000000000000" pitchFamily="50" charset="-128"/>
              </a:rPr>
              <a:t>（現代語訳）</a:t>
            </a:r>
            <a:endParaRPr lang="ja-JP" altLang="en-US" sz="4800" b="1" dirty="0">
              <a:solidFill>
                <a:srgbClr val="FF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07746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4" name="グループ化 13"/>
          <p:cNvGrpSpPr/>
          <p:nvPr/>
        </p:nvGrpSpPr>
        <p:grpSpPr>
          <a:xfrm>
            <a:off x="-1948156" y="201640"/>
            <a:ext cx="8504039" cy="6523010"/>
            <a:chOff x="391370" y="167495"/>
            <a:chExt cx="8504039" cy="6523010"/>
          </a:xfrm>
        </p:grpSpPr>
        <p:sp>
          <p:nvSpPr>
            <p:cNvPr id="4" name="テキスト ボックス 3"/>
            <p:cNvSpPr txBox="1"/>
            <p:nvPr/>
          </p:nvSpPr>
          <p:spPr>
            <a:xfrm>
              <a:off x="391370" y="167495"/>
              <a:ext cx="8451680" cy="6523010"/>
            </a:xfrm>
            <a:prstGeom prst="rect">
              <a:avLst/>
            </a:prstGeom>
            <a:noFill/>
          </p:spPr>
          <p:txBody>
            <a:bodyPr vert="eaVert" wrap="square" rtlCol="0">
              <a:noAutofit/>
            </a:bodyPr>
            <a:lstStyle/>
            <a:p>
              <a:pPr>
                <a:lnSpc>
                  <a:spcPts val="7000"/>
                </a:lnSpc>
              </a:pPr>
              <a:r>
                <a:rPr lang="ja-JP" altLang="en-US" sz="4800" b="1" dirty="0">
                  <a:solidFill>
                    <a:prstClr val="black"/>
                  </a:solidFill>
                  <a:latin typeface="游ゴシック" panose="020B0400000000000000" pitchFamily="50" charset="-128"/>
                  <a:ea typeface="游ゴシック" panose="020B0400000000000000" pitchFamily="50" charset="-128"/>
                </a:rPr>
                <a:t>弥陀の五劫思惟の願をよくよく案ずれば、</a:t>
              </a:r>
              <a:endParaRPr lang="en-US" altLang="ja-JP" sz="4800" b="1" dirty="0">
                <a:solidFill>
                  <a:prstClr val="black"/>
                </a:solidFill>
                <a:latin typeface="游ゴシック" panose="020B0400000000000000" pitchFamily="50" charset="-128"/>
                <a:ea typeface="游ゴシック" panose="020B0400000000000000" pitchFamily="50" charset="-128"/>
              </a:endParaRPr>
            </a:p>
            <a:p>
              <a:pPr>
                <a:lnSpc>
                  <a:spcPts val="7000"/>
                </a:lnSpc>
              </a:pPr>
              <a:r>
                <a:rPr lang="ja-JP" altLang="en-US" sz="4800" b="1" dirty="0">
                  <a:solidFill>
                    <a:prstClr val="black"/>
                  </a:solidFill>
                  <a:latin typeface="游ゴシック" panose="020B0400000000000000" pitchFamily="50" charset="-128"/>
                  <a:ea typeface="游ゴシック" panose="020B0400000000000000" pitchFamily="50" charset="-128"/>
                </a:rPr>
                <a:t>ひと</a:t>
              </a:r>
              <a:r>
                <a:rPr lang="ja-JP" altLang="en-US" sz="4800" b="1" dirty="0" err="1">
                  <a:solidFill>
                    <a:prstClr val="black"/>
                  </a:solidFill>
                  <a:latin typeface="游ゴシック" panose="020B0400000000000000" pitchFamily="50" charset="-128"/>
                  <a:ea typeface="游ゴシック" panose="020B0400000000000000" pitchFamily="50" charset="-128"/>
                </a:rPr>
                <a:t>へに</a:t>
              </a:r>
              <a:r>
                <a:rPr lang="ja-JP" altLang="en-US" sz="4800" b="1" dirty="0">
                  <a:solidFill>
                    <a:prstClr val="black"/>
                  </a:solidFill>
                  <a:latin typeface="游ゴシック" panose="020B0400000000000000" pitchFamily="50" charset="-128"/>
                  <a:ea typeface="游ゴシック" panose="020B0400000000000000" pitchFamily="50" charset="-128"/>
                </a:rPr>
                <a:t>親鸞一人が</a:t>
              </a:r>
              <a:endParaRPr lang="en-US" altLang="ja-JP" sz="4800" b="1" dirty="0">
                <a:solidFill>
                  <a:prstClr val="black"/>
                </a:solidFill>
                <a:latin typeface="游ゴシック" panose="020B0400000000000000" pitchFamily="50" charset="-128"/>
                <a:ea typeface="游ゴシック" panose="020B0400000000000000" pitchFamily="50" charset="-128"/>
              </a:endParaRPr>
            </a:p>
            <a:p>
              <a:pPr>
                <a:lnSpc>
                  <a:spcPts val="7000"/>
                </a:lnSpc>
              </a:pPr>
              <a:r>
                <a:rPr lang="ja-JP" altLang="en-US" sz="4800" b="1" dirty="0">
                  <a:solidFill>
                    <a:prstClr val="black"/>
                  </a:solidFill>
                  <a:latin typeface="游ゴシック" panose="020B0400000000000000" pitchFamily="50" charset="-128"/>
                  <a:ea typeface="游ゴシック" panose="020B0400000000000000" pitchFamily="50" charset="-128"/>
                </a:rPr>
                <a:t>ためなりけり。</a:t>
              </a:r>
              <a:endParaRPr lang="en-US" altLang="ja-JP" sz="4800" b="1" dirty="0">
                <a:solidFill>
                  <a:prstClr val="black"/>
                </a:solidFill>
                <a:latin typeface="游ゴシック" panose="020B0400000000000000" pitchFamily="50" charset="-128"/>
                <a:ea typeface="游ゴシック" panose="020B0400000000000000" pitchFamily="50" charset="-128"/>
              </a:endParaRPr>
            </a:p>
            <a:p>
              <a:pPr algn="r">
                <a:lnSpc>
                  <a:spcPts val="7000"/>
                </a:lnSpc>
              </a:pPr>
              <a:r>
                <a:rPr lang="ja-JP" altLang="en-US" sz="2800" b="1" dirty="0">
                  <a:solidFill>
                    <a:prstClr val="black"/>
                  </a:solidFill>
                  <a:latin typeface="游ゴシック" panose="020B0400000000000000" pitchFamily="50" charset="-128"/>
                  <a:ea typeface="游ゴシック" panose="020B0400000000000000" pitchFamily="50" charset="-128"/>
                </a:rPr>
                <a:t>      （</a:t>
              </a:r>
              <a:r>
                <a:rPr lang="en-US" altLang="ja-JP" sz="2800" b="1" dirty="0">
                  <a:solidFill>
                    <a:prstClr val="black"/>
                  </a:solidFill>
                  <a:latin typeface="游ゴシック" panose="020B0400000000000000" pitchFamily="50" charset="-128"/>
                  <a:ea typeface="游ゴシック" panose="020B0400000000000000" pitchFamily="50" charset="-128"/>
                </a:rPr>
                <a:t>『</a:t>
              </a:r>
              <a:r>
                <a:rPr lang="ja-JP" altLang="en-US" sz="2800" b="1" dirty="0">
                  <a:solidFill>
                    <a:prstClr val="black"/>
                  </a:solidFill>
                  <a:latin typeface="游ゴシック" panose="020B0400000000000000" pitchFamily="50" charset="-128"/>
                  <a:ea typeface="游ゴシック" panose="020B0400000000000000" pitchFamily="50" charset="-128"/>
                </a:rPr>
                <a:t>歎異抄</a:t>
              </a:r>
              <a:r>
                <a:rPr lang="en-US" altLang="ja-JP" sz="2800" b="1" dirty="0">
                  <a:solidFill>
                    <a:prstClr val="black"/>
                  </a:solidFill>
                  <a:latin typeface="游ゴシック" panose="020B0400000000000000" pitchFamily="50" charset="-128"/>
                  <a:ea typeface="游ゴシック" panose="020B0400000000000000" pitchFamily="50" charset="-128"/>
                </a:rPr>
                <a:t>』</a:t>
              </a:r>
              <a:r>
                <a:rPr lang="ja-JP" altLang="en-US" sz="2800" b="1" dirty="0">
                  <a:solidFill>
                    <a:prstClr val="black"/>
                  </a:solidFill>
                  <a:latin typeface="游ゴシック" panose="020B0400000000000000" pitchFamily="50" charset="-128"/>
                  <a:ea typeface="游ゴシック" panose="020B0400000000000000" pitchFamily="50" charset="-128"/>
                </a:rPr>
                <a:t>後序）</a:t>
              </a:r>
              <a:r>
                <a:rPr lang="ja-JP" altLang="en-US" sz="4800" b="1" dirty="0">
                  <a:solidFill>
                    <a:prstClr val="black"/>
                  </a:solidFill>
                  <a:latin typeface="游ゴシック" panose="020B0400000000000000" pitchFamily="50" charset="-128"/>
                  <a:ea typeface="游ゴシック" panose="020B0400000000000000" pitchFamily="50" charset="-128"/>
                </a:rPr>
                <a:t>　　　　　　　　</a:t>
              </a:r>
            </a:p>
          </p:txBody>
        </p:sp>
        <p:sp>
          <p:nvSpPr>
            <p:cNvPr id="2" name="テキスト ボックス 1"/>
            <p:cNvSpPr txBox="1"/>
            <p:nvPr/>
          </p:nvSpPr>
          <p:spPr>
            <a:xfrm>
              <a:off x="8433744" y="2069673"/>
              <a:ext cx="461665" cy="2425142"/>
            </a:xfrm>
            <a:prstGeom prst="rect">
              <a:avLst/>
            </a:prstGeom>
            <a:noFill/>
          </p:spPr>
          <p:txBody>
            <a:bodyPr vert="eaVert" wrap="square" rtlCol="0">
              <a:spAutoFit/>
            </a:bodyPr>
            <a:lstStyle/>
            <a:p>
              <a:r>
                <a:rPr lang="ja-JP" altLang="en-US" b="1" dirty="0">
                  <a:solidFill>
                    <a:prstClr val="black"/>
                  </a:solidFill>
                  <a:latin typeface="游ゴシック" panose="020B0400000000000000" pitchFamily="50" charset="-128"/>
                  <a:ea typeface="游ゴシック" panose="020B0400000000000000" pitchFamily="50" charset="-128"/>
                </a:rPr>
                <a:t> ご　 こう 　し　 ゆい</a:t>
              </a:r>
            </a:p>
          </p:txBody>
        </p:sp>
        <p:sp>
          <p:nvSpPr>
            <p:cNvPr id="8" name="テキスト ボックス 7"/>
            <p:cNvSpPr txBox="1"/>
            <p:nvPr/>
          </p:nvSpPr>
          <p:spPr>
            <a:xfrm>
              <a:off x="6662763" y="2708658"/>
              <a:ext cx="461665" cy="2640533"/>
            </a:xfrm>
            <a:prstGeom prst="rect">
              <a:avLst/>
            </a:prstGeom>
            <a:noFill/>
          </p:spPr>
          <p:txBody>
            <a:bodyPr vert="eaVert" wrap="square" rtlCol="0">
              <a:spAutoFit/>
            </a:bodyPr>
            <a:lstStyle/>
            <a:p>
              <a:r>
                <a:rPr lang="ja-JP" altLang="en-US" b="1" dirty="0">
                  <a:solidFill>
                    <a:prstClr val="black"/>
                  </a:solidFill>
                  <a:latin typeface="游ゴシック" panose="020B0400000000000000" pitchFamily="50" charset="-128"/>
                  <a:ea typeface="游ゴシック" panose="020B0400000000000000" pitchFamily="50" charset="-128"/>
                </a:rPr>
                <a:t>しん  らん   いち  にん　</a:t>
              </a:r>
            </a:p>
          </p:txBody>
        </p:sp>
        <p:sp>
          <p:nvSpPr>
            <p:cNvPr id="10" name="テキスト ボックス 9"/>
            <p:cNvSpPr txBox="1"/>
            <p:nvPr/>
          </p:nvSpPr>
          <p:spPr>
            <a:xfrm>
              <a:off x="8433744" y="180753"/>
              <a:ext cx="461665" cy="1524000"/>
            </a:xfrm>
            <a:prstGeom prst="rect">
              <a:avLst/>
            </a:prstGeom>
            <a:noFill/>
          </p:spPr>
          <p:txBody>
            <a:bodyPr vert="eaVert" wrap="square" rtlCol="0">
              <a:spAutoFit/>
            </a:bodyPr>
            <a:lstStyle/>
            <a:p>
              <a:r>
                <a:rPr lang="ja-JP" altLang="en-US" b="1" dirty="0">
                  <a:solidFill>
                    <a:prstClr val="black"/>
                  </a:solidFill>
                  <a:latin typeface="游ゴシック" panose="020B0400000000000000" pitchFamily="50" charset="-128"/>
                  <a:ea typeface="游ゴシック" panose="020B0400000000000000" pitchFamily="50" charset="-128"/>
                </a:rPr>
                <a:t>　み　  だ</a:t>
              </a:r>
            </a:p>
          </p:txBody>
        </p:sp>
      </p:grpSp>
      <p:pic>
        <p:nvPicPr>
          <p:cNvPr id="12" name="図 11">
            <a:extLst>
              <a:ext uri="{FF2B5EF4-FFF2-40B4-BE49-F238E27FC236}">
                <a16:creationId xmlns:a16="http://schemas.microsoft.com/office/drawing/2014/main" xmlns="" id="{58C0466E-2AC3-4426-A324-DCBC31A531B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13502" y="3944563"/>
            <a:ext cx="6381442" cy="4386134"/>
          </a:xfrm>
          <a:prstGeom prst="rect">
            <a:avLst/>
          </a:prstGeom>
        </p:spPr>
      </p:pic>
    </p:spTree>
    <p:custDataLst>
      <p:tags r:id="rId1"/>
    </p:custDataLst>
    <p:extLst>
      <p:ext uri="{BB962C8B-B14F-4D97-AF65-F5344CB8AC3E}">
        <p14:creationId xmlns:p14="http://schemas.microsoft.com/office/powerpoint/2010/main" val="327681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8" name="グループ化 17"/>
          <p:cNvGrpSpPr/>
          <p:nvPr/>
        </p:nvGrpSpPr>
        <p:grpSpPr>
          <a:xfrm>
            <a:off x="-1948156" y="201640"/>
            <a:ext cx="8504039" cy="6523010"/>
            <a:chOff x="391370" y="167495"/>
            <a:chExt cx="8504039" cy="6523010"/>
          </a:xfrm>
        </p:grpSpPr>
        <p:sp>
          <p:nvSpPr>
            <p:cNvPr id="19" name="テキスト ボックス 18"/>
            <p:cNvSpPr txBox="1"/>
            <p:nvPr/>
          </p:nvSpPr>
          <p:spPr>
            <a:xfrm>
              <a:off x="391370" y="167495"/>
              <a:ext cx="8451680" cy="6523010"/>
            </a:xfrm>
            <a:prstGeom prst="rect">
              <a:avLst/>
            </a:prstGeom>
            <a:noFill/>
          </p:spPr>
          <p:txBody>
            <a:bodyPr vert="eaVert" wrap="square" rtlCol="0">
              <a:noAutofit/>
            </a:bodyPr>
            <a:lstStyle/>
            <a:p>
              <a:pPr>
                <a:lnSpc>
                  <a:spcPts val="7000"/>
                </a:lnSpc>
              </a:pPr>
              <a:r>
                <a:rPr lang="ja-JP" altLang="en-US" sz="4800" b="1" dirty="0">
                  <a:solidFill>
                    <a:prstClr val="black"/>
                  </a:solidFill>
                  <a:latin typeface="游ゴシック" panose="020B0400000000000000" pitchFamily="50" charset="-128"/>
                  <a:ea typeface="游ゴシック" panose="020B0400000000000000" pitchFamily="50" charset="-128"/>
                </a:rPr>
                <a:t>弥陀の五劫思惟の願を</a:t>
              </a:r>
              <a:r>
                <a:rPr lang="ja-JP" altLang="en-US" sz="4800" b="1" dirty="0">
                  <a:solidFill>
                    <a:srgbClr val="FF0000"/>
                  </a:solidFill>
                  <a:latin typeface="游ゴシック" panose="020B0400000000000000" pitchFamily="50" charset="-128"/>
                  <a:ea typeface="游ゴシック" panose="020B0400000000000000" pitchFamily="50" charset="-128"/>
                </a:rPr>
                <a:t>よくよく案ずれば</a:t>
              </a:r>
              <a:r>
                <a:rPr lang="ja-JP" altLang="en-US" sz="4800" b="1" dirty="0">
                  <a:solidFill>
                    <a:prstClr val="black"/>
                  </a:solidFill>
                  <a:latin typeface="游ゴシック" panose="020B0400000000000000" pitchFamily="50" charset="-128"/>
                  <a:ea typeface="游ゴシック" panose="020B0400000000000000" pitchFamily="50" charset="-128"/>
                </a:rPr>
                <a:t>、</a:t>
              </a:r>
              <a:endParaRPr lang="en-US" altLang="ja-JP" sz="4800" b="1" dirty="0">
                <a:solidFill>
                  <a:prstClr val="black"/>
                </a:solidFill>
                <a:latin typeface="游ゴシック" panose="020B0400000000000000" pitchFamily="50" charset="-128"/>
                <a:ea typeface="游ゴシック" panose="020B0400000000000000" pitchFamily="50" charset="-128"/>
              </a:endParaRPr>
            </a:p>
            <a:p>
              <a:pPr>
                <a:lnSpc>
                  <a:spcPts val="7000"/>
                </a:lnSpc>
              </a:pPr>
              <a:r>
                <a:rPr lang="ja-JP" altLang="en-US" sz="4800" b="1" dirty="0">
                  <a:solidFill>
                    <a:prstClr val="black"/>
                  </a:solidFill>
                  <a:latin typeface="游ゴシック" panose="020B0400000000000000" pitchFamily="50" charset="-128"/>
                  <a:ea typeface="游ゴシック" panose="020B0400000000000000" pitchFamily="50" charset="-128"/>
                </a:rPr>
                <a:t>ひと</a:t>
              </a:r>
              <a:r>
                <a:rPr lang="ja-JP" altLang="en-US" sz="4800" b="1" dirty="0" err="1">
                  <a:solidFill>
                    <a:prstClr val="black"/>
                  </a:solidFill>
                  <a:latin typeface="游ゴシック" panose="020B0400000000000000" pitchFamily="50" charset="-128"/>
                  <a:ea typeface="游ゴシック" panose="020B0400000000000000" pitchFamily="50" charset="-128"/>
                </a:rPr>
                <a:t>へに</a:t>
              </a:r>
              <a:r>
                <a:rPr lang="ja-JP" altLang="en-US" sz="4800" b="1" dirty="0">
                  <a:solidFill>
                    <a:prstClr val="black"/>
                  </a:solidFill>
                  <a:latin typeface="游ゴシック" panose="020B0400000000000000" pitchFamily="50" charset="-128"/>
                  <a:ea typeface="游ゴシック" panose="020B0400000000000000" pitchFamily="50" charset="-128"/>
                </a:rPr>
                <a:t>親鸞一人が</a:t>
              </a:r>
              <a:endParaRPr lang="en-US" altLang="ja-JP" sz="4800" b="1" dirty="0">
                <a:solidFill>
                  <a:prstClr val="black"/>
                </a:solidFill>
                <a:latin typeface="游ゴシック" panose="020B0400000000000000" pitchFamily="50" charset="-128"/>
                <a:ea typeface="游ゴシック" panose="020B0400000000000000" pitchFamily="50" charset="-128"/>
              </a:endParaRPr>
            </a:p>
            <a:p>
              <a:pPr>
                <a:lnSpc>
                  <a:spcPts val="7000"/>
                </a:lnSpc>
              </a:pPr>
              <a:r>
                <a:rPr lang="ja-JP" altLang="en-US" sz="4800" b="1" dirty="0">
                  <a:solidFill>
                    <a:prstClr val="black"/>
                  </a:solidFill>
                  <a:latin typeface="游ゴシック" panose="020B0400000000000000" pitchFamily="50" charset="-128"/>
                  <a:ea typeface="游ゴシック" panose="020B0400000000000000" pitchFamily="50" charset="-128"/>
                </a:rPr>
                <a:t>ためなりけり。</a:t>
              </a:r>
              <a:endParaRPr lang="en-US" altLang="ja-JP" sz="4800" b="1" dirty="0">
                <a:solidFill>
                  <a:prstClr val="black"/>
                </a:solidFill>
                <a:latin typeface="游ゴシック" panose="020B0400000000000000" pitchFamily="50" charset="-128"/>
                <a:ea typeface="游ゴシック" panose="020B0400000000000000" pitchFamily="50" charset="-128"/>
              </a:endParaRPr>
            </a:p>
            <a:p>
              <a:pPr algn="r">
                <a:lnSpc>
                  <a:spcPts val="7000"/>
                </a:lnSpc>
              </a:pPr>
              <a:r>
                <a:rPr lang="ja-JP" altLang="en-US" sz="2800" b="1" dirty="0">
                  <a:solidFill>
                    <a:prstClr val="black"/>
                  </a:solidFill>
                  <a:latin typeface="游ゴシック" panose="020B0400000000000000" pitchFamily="50" charset="-128"/>
                  <a:ea typeface="游ゴシック" panose="020B0400000000000000" pitchFamily="50" charset="-128"/>
                </a:rPr>
                <a:t>      （</a:t>
              </a:r>
              <a:r>
                <a:rPr lang="en-US" altLang="ja-JP" sz="2800" b="1" dirty="0">
                  <a:solidFill>
                    <a:prstClr val="black"/>
                  </a:solidFill>
                  <a:latin typeface="游ゴシック" panose="020B0400000000000000" pitchFamily="50" charset="-128"/>
                  <a:ea typeface="游ゴシック" panose="020B0400000000000000" pitchFamily="50" charset="-128"/>
                </a:rPr>
                <a:t>『</a:t>
              </a:r>
              <a:r>
                <a:rPr lang="ja-JP" altLang="en-US" sz="2800" b="1" dirty="0">
                  <a:solidFill>
                    <a:prstClr val="black"/>
                  </a:solidFill>
                  <a:latin typeface="游ゴシック" panose="020B0400000000000000" pitchFamily="50" charset="-128"/>
                  <a:ea typeface="游ゴシック" panose="020B0400000000000000" pitchFamily="50" charset="-128"/>
                </a:rPr>
                <a:t>歎異抄</a:t>
              </a:r>
              <a:r>
                <a:rPr lang="en-US" altLang="ja-JP" sz="2800" b="1" dirty="0">
                  <a:solidFill>
                    <a:prstClr val="black"/>
                  </a:solidFill>
                  <a:latin typeface="游ゴシック" panose="020B0400000000000000" pitchFamily="50" charset="-128"/>
                  <a:ea typeface="游ゴシック" panose="020B0400000000000000" pitchFamily="50" charset="-128"/>
                </a:rPr>
                <a:t>』</a:t>
              </a:r>
              <a:r>
                <a:rPr lang="ja-JP" altLang="en-US" sz="2800" b="1" dirty="0">
                  <a:solidFill>
                    <a:prstClr val="black"/>
                  </a:solidFill>
                  <a:latin typeface="游ゴシック" panose="020B0400000000000000" pitchFamily="50" charset="-128"/>
                  <a:ea typeface="游ゴシック" panose="020B0400000000000000" pitchFamily="50" charset="-128"/>
                </a:rPr>
                <a:t>後序）</a:t>
              </a:r>
              <a:r>
                <a:rPr lang="ja-JP" altLang="en-US" sz="4800" b="1" dirty="0">
                  <a:solidFill>
                    <a:prstClr val="black"/>
                  </a:solidFill>
                  <a:latin typeface="游ゴシック" panose="020B0400000000000000" pitchFamily="50" charset="-128"/>
                  <a:ea typeface="游ゴシック" panose="020B0400000000000000" pitchFamily="50" charset="-128"/>
                </a:rPr>
                <a:t>　　　　　　　　</a:t>
              </a:r>
            </a:p>
          </p:txBody>
        </p:sp>
        <p:sp>
          <p:nvSpPr>
            <p:cNvPr id="20" name="テキスト ボックス 19"/>
            <p:cNvSpPr txBox="1"/>
            <p:nvPr/>
          </p:nvSpPr>
          <p:spPr>
            <a:xfrm>
              <a:off x="8433744" y="2069673"/>
              <a:ext cx="461665" cy="2425142"/>
            </a:xfrm>
            <a:prstGeom prst="rect">
              <a:avLst/>
            </a:prstGeom>
            <a:noFill/>
          </p:spPr>
          <p:txBody>
            <a:bodyPr vert="eaVert" wrap="square" rtlCol="0">
              <a:spAutoFit/>
            </a:bodyPr>
            <a:lstStyle/>
            <a:p>
              <a:r>
                <a:rPr lang="ja-JP" altLang="en-US" b="1" dirty="0">
                  <a:solidFill>
                    <a:prstClr val="black"/>
                  </a:solidFill>
                  <a:latin typeface="游ゴシック" panose="020B0400000000000000" pitchFamily="50" charset="-128"/>
                  <a:ea typeface="游ゴシック" panose="020B0400000000000000" pitchFamily="50" charset="-128"/>
                </a:rPr>
                <a:t> ご　 こう 　し　 ゆい</a:t>
              </a:r>
            </a:p>
          </p:txBody>
        </p:sp>
        <p:sp>
          <p:nvSpPr>
            <p:cNvPr id="21" name="テキスト ボックス 20"/>
            <p:cNvSpPr txBox="1"/>
            <p:nvPr/>
          </p:nvSpPr>
          <p:spPr>
            <a:xfrm>
              <a:off x="6662763" y="2708658"/>
              <a:ext cx="461665" cy="2640533"/>
            </a:xfrm>
            <a:prstGeom prst="rect">
              <a:avLst/>
            </a:prstGeom>
            <a:noFill/>
          </p:spPr>
          <p:txBody>
            <a:bodyPr vert="eaVert" wrap="square" rtlCol="0">
              <a:spAutoFit/>
            </a:bodyPr>
            <a:lstStyle/>
            <a:p>
              <a:r>
                <a:rPr lang="ja-JP" altLang="en-US" b="1" dirty="0">
                  <a:solidFill>
                    <a:prstClr val="black"/>
                  </a:solidFill>
                  <a:latin typeface="游ゴシック" panose="020B0400000000000000" pitchFamily="50" charset="-128"/>
                  <a:ea typeface="游ゴシック" panose="020B0400000000000000" pitchFamily="50" charset="-128"/>
                </a:rPr>
                <a:t>しん  らん   いち  にん　</a:t>
              </a:r>
            </a:p>
          </p:txBody>
        </p:sp>
        <p:sp>
          <p:nvSpPr>
            <p:cNvPr id="22" name="テキスト ボックス 21"/>
            <p:cNvSpPr txBox="1"/>
            <p:nvPr/>
          </p:nvSpPr>
          <p:spPr>
            <a:xfrm>
              <a:off x="8433744" y="180753"/>
              <a:ext cx="461665" cy="1524000"/>
            </a:xfrm>
            <a:prstGeom prst="rect">
              <a:avLst/>
            </a:prstGeom>
            <a:noFill/>
          </p:spPr>
          <p:txBody>
            <a:bodyPr vert="eaVert" wrap="square" rtlCol="0">
              <a:spAutoFit/>
            </a:bodyPr>
            <a:lstStyle/>
            <a:p>
              <a:r>
                <a:rPr lang="ja-JP" altLang="en-US" b="1" dirty="0">
                  <a:solidFill>
                    <a:prstClr val="black"/>
                  </a:solidFill>
                  <a:latin typeface="游ゴシック" panose="020B0400000000000000" pitchFamily="50" charset="-128"/>
                  <a:ea typeface="游ゴシック" panose="020B0400000000000000" pitchFamily="50" charset="-128"/>
                </a:rPr>
                <a:t>　み　  だ</a:t>
              </a:r>
            </a:p>
          </p:txBody>
        </p:sp>
      </p:grpSp>
      <p:pic>
        <p:nvPicPr>
          <p:cNvPr id="23" name="図 22">
            <a:extLst>
              <a:ext uri="{FF2B5EF4-FFF2-40B4-BE49-F238E27FC236}">
                <a16:creationId xmlns:a16="http://schemas.microsoft.com/office/drawing/2014/main" xmlns="" id="{58C0466E-2AC3-4426-A324-DCBC31A531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13502" y="3944563"/>
            <a:ext cx="6381442" cy="4386134"/>
          </a:xfrm>
          <a:prstGeom prst="rect">
            <a:avLst/>
          </a:prstGeom>
        </p:spPr>
      </p:pic>
    </p:spTree>
    <p:extLst>
      <p:ext uri="{BB962C8B-B14F-4D97-AF65-F5344CB8AC3E}">
        <p14:creationId xmlns:p14="http://schemas.microsoft.com/office/powerpoint/2010/main" val="40296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575309" y="212782"/>
            <a:ext cx="6161329" cy="6645218"/>
          </a:xfrm>
          <a:prstGeom prst="rect">
            <a:avLst/>
          </a:prstGeom>
          <a:noFill/>
        </p:spPr>
        <p:txBody>
          <a:bodyPr vert="eaVert" wrap="square" rtlCol="0">
            <a:noAutofit/>
          </a:bodyPr>
          <a:lstStyle/>
          <a:p>
            <a:pPr>
              <a:lnSpc>
                <a:spcPts val="6500"/>
              </a:lnSpc>
            </a:pPr>
            <a:r>
              <a:rPr lang="ja-JP" altLang="en-US" sz="4800" b="1" dirty="0">
                <a:latin typeface="游ゴシック" panose="020B0400000000000000" pitchFamily="50" charset="-128"/>
                <a:ea typeface="游ゴシック" panose="020B0400000000000000" pitchFamily="50" charset="-128"/>
              </a:rPr>
              <a:t>阿弥陀仏が五劫もの</a:t>
            </a:r>
            <a:endParaRPr lang="en-US" altLang="ja-JP" sz="4800" b="1" dirty="0">
              <a:latin typeface="游ゴシック" panose="020B0400000000000000" pitchFamily="50" charset="-128"/>
              <a:ea typeface="游ゴシック" panose="020B0400000000000000" pitchFamily="50" charset="-128"/>
            </a:endParaRPr>
          </a:p>
          <a:p>
            <a:pPr>
              <a:lnSpc>
                <a:spcPts val="6500"/>
              </a:lnSpc>
            </a:pPr>
            <a:r>
              <a:rPr lang="ja-JP" altLang="en-US" sz="4800" b="1" dirty="0">
                <a:latin typeface="游ゴシック" panose="020B0400000000000000" pitchFamily="50" charset="-128"/>
                <a:ea typeface="游ゴシック" panose="020B0400000000000000" pitchFamily="50" charset="-128"/>
              </a:rPr>
              <a:t>長い間思いをめぐらしてたてられた本願を</a:t>
            </a:r>
            <a:endParaRPr lang="en-US" altLang="ja-JP" sz="4800" b="1" dirty="0">
              <a:latin typeface="游ゴシック" panose="020B0400000000000000" pitchFamily="50" charset="-128"/>
              <a:ea typeface="游ゴシック" panose="020B0400000000000000" pitchFamily="50" charset="-128"/>
            </a:endParaRPr>
          </a:p>
          <a:p>
            <a:pPr>
              <a:lnSpc>
                <a:spcPts val="6500"/>
              </a:lnSpc>
            </a:pPr>
            <a:r>
              <a:rPr lang="ja-JP" altLang="en-US" sz="4800" b="1" dirty="0">
                <a:solidFill>
                  <a:srgbClr val="FF0000"/>
                </a:solidFill>
                <a:latin typeface="游ゴシック" panose="020B0400000000000000" pitchFamily="50" charset="-128"/>
                <a:ea typeface="游ゴシック" panose="020B0400000000000000" pitchFamily="50" charset="-128"/>
              </a:rPr>
              <a:t>よくよく考えてみると、</a:t>
            </a:r>
            <a:endParaRPr lang="en-US" altLang="ja-JP" sz="4800" b="1" dirty="0">
              <a:solidFill>
                <a:srgbClr val="FF0000"/>
              </a:solidFill>
              <a:latin typeface="游ゴシック" panose="020B0400000000000000" pitchFamily="50" charset="-128"/>
              <a:ea typeface="游ゴシック" panose="020B0400000000000000" pitchFamily="50" charset="-128"/>
            </a:endParaRPr>
          </a:p>
          <a:p>
            <a:pPr>
              <a:lnSpc>
                <a:spcPts val="6500"/>
              </a:lnSpc>
            </a:pPr>
            <a:r>
              <a:rPr lang="ja-JP" altLang="en-US" sz="4800" b="1" dirty="0">
                <a:latin typeface="游ゴシック" panose="020B0400000000000000" pitchFamily="50" charset="-128"/>
                <a:ea typeface="游ゴシック" panose="020B0400000000000000" pitchFamily="50" charset="-128"/>
              </a:rPr>
              <a:t>それはただ、</a:t>
            </a:r>
            <a:endParaRPr lang="en-US" altLang="ja-JP" sz="4800" b="1" dirty="0">
              <a:latin typeface="游ゴシック" panose="020B0400000000000000" pitchFamily="50" charset="-128"/>
              <a:ea typeface="游ゴシック" panose="020B0400000000000000" pitchFamily="50" charset="-128"/>
            </a:endParaRPr>
          </a:p>
          <a:p>
            <a:pPr>
              <a:lnSpc>
                <a:spcPts val="6500"/>
              </a:lnSpc>
            </a:pPr>
            <a:r>
              <a:rPr lang="ja-JP" altLang="en-US" sz="4800" b="1" dirty="0">
                <a:latin typeface="游ゴシック" panose="020B0400000000000000" pitchFamily="50" charset="-128"/>
                <a:ea typeface="游ゴシック" panose="020B0400000000000000" pitchFamily="50" charset="-128"/>
              </a:rPr>
              <a:t>この親鸞一人をお救いくださるためであった。</a:t>
            </a:r>
            <a:endParaRPr lang="en-US" altLang="ja-JP" sz="4800" b="1" dirty="0">
              <a:latin typeface="游ゴシック" panose="020B0400000000000000" pitchFamily="50" charset="-128"/>
              <a:ea typeface="游ゴシック" panose="020B0400000000000000" pitchFamily="50" charset="-128"/>
            </a:endParaRPr>
          </a:p>
          <a:p>
            <a:pPr algn="r">
              <a:lnSpc>
                <a:spcPts val="6500"/>
              </a:lnSpc>
            </a:pPr>
            <a:r>
              <a:rPr lang="ja-JP" altLang="en-US" sz="3200" b="1" dirty="0">
                <a:solidFill>
                  <a:prstClr val="black"/>
                </a:solidFill>
                <a:latin typeface="游ゴシック" panose="020B0400000000000000" pitchFamily="50" charset="-128"/>
                <a:ea typeface="游ゴシック" panose="020B0400000000000000" pitchFamily="50" charset="-128"/>
              </a:rPr>
              <a:t>（現代語訳）</a:t>
            </a:r>
            <a:r>
              <a:rPr lang="ja-JP" altLang="en-US" sz="4800" b="1" dirty="0">
                <a:solidFill>
                  <a:prstClr val="black"/>
                </a:solidFill>
                <a:latin typeface="游ゴシック" panose="020B0400000000000000" pitchFamily="50" charset="-128"/>
                <a:ea typeface="游ゴシック" panose="020B0400000000000000" pitchFamily="50" charset="-128"/>
              </a:rPr>
              <a:t>　　</a:t>
            </a:r>
          </a:p>
        </p:txBody>
      </p:sp>
      <p:pic>
        <p:nvPicPr>
          <p:cNvPr id="6" name="図 5">
            <a:extLst>
              <a:ext uri="{FF2B5EF4-FFF2-40B4-BE49-F238E27FC236}">
                <a16:creationId xmlns:a16="http://schemas.microsoft.com/office/drawing/2014/main" xmlns="" id="{58C0466E-2AC3-4426-A324-DCBC31A531B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89688" y="3871913"/>
            <a:ext cx="6381442" cy="4386134"/>
          </a:xfrm>
          <a:prstGeom prst="rect">
            <a:avLst/>
          </a:prstGeom>
        </p:spPr>
      </p:pic>
    </p:spTree>
    <p:custDataLst>
      <p:tags r:id="rId1"/>
    </p:custDataLst>
    <p:extLst>
      <p:ext uri="{BB962C8B-B14F-4D97-AF65-F5344CB8AC3E}">
        <p14:creationId xmlns:p14="http://schemas.microsoft.com/office/powerpoint/2010/main" val="26453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836712"/>
            <a:ext cx="8784976" cy="5882256"/>
          </a:xfrm>
        </p:spPr>
        <p:txBody>
          <a:bodyPr>
            <a:noAutofit/>
          </a:bodyPr>
          <a:lstStyle/>
          <a:p>
            <a:pPr marL="0" indent="0">
              <a:buNone/>
            </a:pPr>
            <a:r>
              <a:rPr lang="ja-JP" altLang="en-US" sz="4600" b="1" dirty="0">
                <a:ea typeface="游ゴシック" panose="020B0400000000000000" pitchFamily="50" charset="-128"/>
              </a:rPr>
              <a:t>◎もし、著者が質問者の唯円と別の人物であったら、著者から唯円への敬語（尊敬語）がある。</a:t>
            </a:r>
            <a:endParaRPr lang="en-US" altLang="ja-JP" sz="4600" b="1" dirty="0">
              <a:ea typeface="游ゴシック" panose="020B0400000000000000" pitchFamily="50" charset="-128"/>
            </a:endParaRPr>
          </a:p>
          <a:p>
            <a:pPr marL="0" indent="0">
              <a:buNone/>
            </a:pPr>
            <a:endParaRPr lang="en-US" altLang="ja-JP" sz="4600" b="1" dirty="0">
              <a:ea typeface="游ゴシック" panose="020B0400000000000000" pitchFamily="50" charset="-128"/>
            </a:endParaRPr>
          </a:p>
          <a:p>
            <a:pPr marL="0" indent="0">
              <a:buNone/>
            </a:pPr>
            <a:r>
              <a:rPr lang="ja-JP" altLang="en-US" sz="4600" b="1" dirty="0">
                <a:ea typeface="游ゴシック" panose="020B0400000000000000" pitchFamily="50" charset="-128"/>
              </a:rPr>
              <a:t>◎もし、著者が質問者の唯円であるならば、当然、著者から唯円への敬語（尊敬語）はなく、親鸞聖人への敬語（謙譲語）のみとなる。</a:t>
            </a:r>
            <a:endParaRPr lang="en-US" altLang="ja-JP" sz="4600" b="1" dirty="0">
              <a:ea typeface="游ゴシック" panose="020B0400000000000000" pitchFamily="50" charset="-128"/>
            </a:endParaRPr>
          </a:p>
          <a:p>
            <a:pPr marL="0" indent="0">
              <a:buNone/>
            </a:pPr>
            <a:endParaRPr lang="en-US" altLang="ja-JP" sz="4600" b="1" dirty="0">
              <a:ea typeface="游ゴシック" panose="020B0400000000000000" pitchFamily="50" charset="-128"/>
            </a:endParaRPr>
          </a:p>
          <a:p>
            <a:pPr marL="0" indent="0">
              <a:buNone/>
            </a:pPr>
            <a:endParaRPr kumimoji="1" lang="en-US" altLang="ja-JP" sz="4600" b="1" dirty="0">
              <a:solidFill>
                <a:srgbClr val="FF0000"/>
              </a:solidFill>
              <a:ea typeface="游ゴシック" panose="020B0400000000000000" pitchFamily="50" charset="-128"/>
            </a:endParaRPr>
          </a:p>
          <a:p>
            <a:pPr marL="0" indent="0">
              <a:buNone/>
            </a:pPr>
            <a:endParaRPr kumimoji="1" lang="ja-JP" altLang="en-US" sz="4600" b="1" dirty="0">
              <a:ea typeface="游ゴシック" panose="020B0400000000000000" pitchFamily="50" charset="-128"/>
            </a:endParaRPr>
          </a:p>
        </p:txBody>
      </p:sp>
      <p:sp>
        <p:nvSpPr>
          <p:cNvPr id="4" name="コンテンツ プレースホルダー 2"/>
          <p:cNvSpPr txBox="1">
            <a:spLocks/>
          </p:cNvSpPr>
          <p:nvPr/>
        </p:nvSpPr>
        <p:spPr>
          <a:xfrm>
            <a:off x="0" y="0"/>
            <a:ext cx="10441160" cy="12387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5400" b="1" dirty="0">
                <a:solidFill>
                  <a:srgbClr val="FF0000"/>
                </a:solidFill>
                <a:latin typeface="游ゴシック" panose="020B0400000000000000" pitchFamily="50" charset="-128"/>
                <a:ea typeface="游ゴシック" panose="020B0400000000000000" pitchFamily="50" charset="-128"/>
              </a:rPr>
              <a:t>敬語の種類で著者がわかる！</a:t>
            </a:r>
            <a:endParaRPr lang="en-US" altLang="ja-JP" sz="5400" b="1" dirty="0">
              <a:solidFill>
                <a:srgbClr val="FF0000"/>
              </a:solidFill>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endParaRPr lang="en-US" altLang="ja-JP" sz="4800" b="1" dirty="0">
              <a:solidFill>
                <a:srgbClr val="FF0000"/>
              </a:solidFill>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endParaRPr lang="ja-JP" altLang="en-US" sz="48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70612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503766" y="2622937"/>
            <a:ext cx="8098367" cy="2977738"/>
          </a:xfrm>
          <a:prstGeom prst="rect">
            <a:avLst/>
          </a:prstGeom>
        </p:spPr>
        <p:txBody>
          <a:bodyPr wrap="square">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lnSpc>
                <a:spcPts val="7500"/>
              </a:lnSpc>
            </a:pPr>
            <a:r>
              <a:rPr lang="ja-JP" altLang="en-US" sz="5400" b="1" dirty="0">
                <a:latin typeface="游ゴシック" panose="020B0400000000000000" pitchFamily="50" charset="-128"/>
                <a:ea typeface="游ゴシック" panose="020B0400000000000000" pitchFamily="50" charset="-128"/>
              </a:rPr>
              <a:t>唯円の問いを受けて</a:t>
            </a:r>
            <a:endParaRPr lang="en-US" altLang="ja-JP" sz="5400" b="1" dirty="0">
              <a:latin typeface="游ゴシック" panose="020B0400000000000000" pitchFamily="50" charset="-128"/>
              <a:ea typeface="游ゴシック" panose="020B0400000000000000" pitchFamily="50" charset="-128"/>
            </a:endParaRPr>
          </a:p>
          <a:p>
            <a:pPr algn="ctr">
              <a:lnSpc>
                <a:spcPts val="7500"/>
              </a:lnSpc>
            </a:pPr>
            <a:r>
              <a:rPr lang="ja-JP" altLang="en-US" sz="5400" b="1" dirty="0">
                <a:latin typeface="游ゴシック" panose="020B0400000000000000" pitchFamily="50" charset="-128"/>
                <a:ea typeface="游ゴシック" panose="020B0400000000000000" pitchFamily="50" charset="-128"/>
              </a:rPr>
              <a:t>全身全霊で</a:t>
            </a:r>
            <a:endParaRPr lang="en-US" altLang="ja-JP" sz="5400" b="1" dirty="0">
              <a:latin typeface="游ゴシック" panose="020B0400000000000000" pitchFamily="50" charset="-128"/>
              <a:ea typeface="游ゴシック" panose="020B0400000000000000" pitchFamily="50" charset="-128"/>
            </a:endParaRPr>
          </a:p>
          <a:p>
            <a:pPr algn="ctr">
              <a:lnSpc>
                <a:spcPts val="7500"/>
              </a:lnSpc>
            </a:pPr>
            <a:r>
              <a:rPr lang="ja-JP" altLang="en-US" sz="5400" b="1" dirty="0">
                <a:latin typeface="游ゴシック" panose="020B0400000000000000" pitchFamily="50" charset="-128"/>
                <a:ea typeface="游ゴシック" panose="020B0400000000000000" pitchFamily="50" charset="-128"/>
              </a:rPr>
              <a:t>思索される親鸞聖人</a:t>
            </a:r>
          </a:p>
        </p:txBody>
      </p:sp>
      <p:sp>
        <p:nvSpPr>
          <p:cNvPr id="6" name="タイトル 1">
            <a:extLst>
              <a:ext uri="{FF2B5EF4-FFF2-40B4-BE49-F238E27FC236}">
                <a16:creationId xmlns:a16="http://schemas.microsoft.com/office/drawing/2014/main" xmlns="" id="{8EED8EF3-0808-4679-89C9-80AE7B541F64}"/>
              </a:ext>
            </a:extLst>
          </p:cNvPr>
          <p:cNvSpPr txBox="1">
            <a:spLocks/>
          </p:cNvSpPr>
          <p:nvPr/>
        </p:nvSpPr>
        <p:spPr>
          <a:xfrm>
            <a:off x="-621507" y="1100138"/>
            <a:ext cx="10387013" cy="1110625"/>
          </a:xfrm>
          <a:prstGeom prst="rect">
            <a:avLst/>
          </a:prstGeom>
        </p:spPr>
        <p:txBody>
          <a:bodyPr wrap="square">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7200" b="1" dirty="0">
                <a:solidFill>
                  <a:srgbClr val="FF0000"/>
                </a:solidFill>
                <a:latin typeface="游ゴシック" panose="020B0400000000000000" pitchFamily="50" charset="-128"/>
                <a:ea typeface="游ゴシック" panose="020B0400000000000000" pitchFamily="50" charset="-128"/>
              </a:rPr>
              <a:t>「よくよく案じみれば」</a:t>
            </a:r>
          </a:p>
        </p:txBody>
      </p:sp>
    </p:spTree>
    <p:custDataLst>
      <p:tags r:id="rId1"/>
    </p:custDataLst>
    <p:extLst>
      <p:ext uri="{BB962C8B-B14F-4D97-AF65-F5344CB8AC3E}">
        <p14:creationId xmlns:p14="http://schemas.microsoft.com/office/powerpoint/2010/main" val="268990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429" y="0"/>
            <a:ext cx="7935920" cy="6858000"/>
          </a:xfrm>
          <a:prstGeom prst="rect">
            <a:avLst/>
          </a:prstGeom>
        </p:spPr>
      </p:pic>
      <p:sp>
        <p:nvSpPr>
          <p:cNvPr id="5" name="タイトル 1"/>
          <p:cNvSpPr txBox="1">
            <a:spLocks/>
          </p:cNvSpPr>
          <p:nvPr/>
        </p:nvSpPr>
        <p:spPr>
          <a:xfrm>
            <a:off x="1439953" y="4297269"/>
            <a:ext cx="5333379" cy="1231106"/>
          </a:xfrm>
          <a:prstGeom prst="rect">
            <a:avLst/>
          </a:prstGeom>
        </p:spPr>
        <p:txBody>
          <a:bodyPr vert="horz" wrap="square">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defRPr/>
            </a:pPr>
            <a:r>
              <a:rPr lang="ja-JP" altLang="en-US" sz="80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真剣な問い</a:t>
            </a:r>
          </a:p>
        </p:txBody>
      </p:sp>
      <p:sp>
        <p:nvSpPr>
          <p:cNvPr id="6" name="タイトル 1"/>
          <p:cNvSpPr txBox="1">
            <a:spLocks/>
          </p:cNvSpPr>
          <p:nvPr/>
        </p:nvSpPr>
        <p:spPr>
          <a:xfrm>
            <a:off x="3341511" y="372441"/>
            <a:ext cx="5588705" cy="1231106"/>
          </a:xfrm>
          <a:prstGeom prst="rect">
            <a:avLst/>
          </a:prstGeom>
        </p:spPr>
        <p:txBody>
          <a:bodyPr vert="horz" wrap="square">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defRPr/>
            </a:pPr>
            <a:r>
              <a:rPr lang="ja-JP" altLang="en-US" sz="80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真剣な答え</a:t>
            </a:r>
          </a:p>
        </p:txBody>
      </p:sp>
    </p:spTree>
    <p:custDataLst>
      <p:tags r:id="rId1"/>
    </p:custDataLst>
    <p:extLst>
      <p:ext uri="{BB962C8B-B14F-4D97-AF65-F5344CB8AC3E}">
        <p14:creationId xmlns:p14="http://schemas.microsoft.com/office/powerpoint/2010/main" val="16548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65" y="3655860"/>
            <a:ext cx="5534108" cy="3138529"/>
          </a:xfrm>
          <a:prstGeom prst="rect">
            <a:avLst/>
          </a:prstGeom>
        </p:spPr>
      </p:pic>
      <p:sp>
        <p:nvSpPr>
          <p:cNvPr id="2" name="タイトル 1"/>
          <p:cNvSpPr>
            <a:spLocks noGrp="1"/>
          </p:cNvSpPr>
          <p:nvPr>
            <p:ph type="title"/>
          </p:nvPr>
        </p:nvSpPr>
        <p:spPr>
          <a:xfrm>
            <a:off x="158393" y="264132"/>
            <a:ext cx="8718907" cy="688368"/>
          </a:xfrm>
        </p:spPr>
        <p:txBody>
          <a:bodyPr>
            <a:noAutofit/>
          </a:bodyPr>
          <a:lstStyle/>
          <a:p>
            <a:pPr algn="ctr"/>
            <a:r>
              <a:rPr kumimoji="1" lang="en-US" altLang="ja-JP" sz="3200" b="1" dirty="0">
                <a:latin typeface="游ゴシック" panose="020B0400000000000000" pitchFamily="50" charset="-128"/>
                <a:ea typeface="游ゴシック" panose="020B0400000000000000" pitchFamily="50" charset="-128"/>
              </a:rPr>
              <a:t>※</a:t>
            </a:r>
            <a:r>
              <a:rPr kumimoji="1" lang="ja-JP" altLang="en-US" sz="3200" b="1" dirty="0">
                <a:latin typeface="游ゴシック" panose="020B0400000000000000" pitchFamily="50" charset="-128"/>
                <a:ea typeface="游ゴシック" panose="020B0400000000000000" pitchFamily="50" charset="-128"/>
              </a:rPr>
              <a:t>“真剣な”問いからあらわとなる真実の教え</a:t>
            </a:r>
            <a:r>
              <a:rPr kumimoji="1" lang="en-US" altLang="ja-JP" sz="3200" b="1" dirty="0">
                <a:latin typeface="游ゴシック" panose="020B0400000000000000" pitchFamily="50" charset="-128"/>
                <a:ea typeface="游ゴシック" panose="020B0400000000000000" pitchFamily="50" charset="-128"/>
              </a:rPr>
              <a:t/>
            </a:r>
            <a:br>
              <a:rPr kumimoji="1" lang="en-US" altLang="ja-JP" sz="3200" b="1" dirty="0">
                <a:latin typeface="游ゴシック" panose="020B0400000000000000" pitchFamily="50" charset="-128"/>
                <a:ea typeface="游ゴシック" panose="020B0400000000000000" pitchFamily="50" charset="-128"/>
              </a:rPr>
            </a:br>
            <a:endParaRPr kumimoji="1" lang="ja-JP" altLang="en-US" sz="3200" b="1" dirty="0">
              <a:latin typeface="游ゴシック" panose="020B0400000000000000" pitchFamily="50" charset="-128"/>
              <a:ea typeface="游ゴシック" panose="020B0400000000000000" pitchFamily="50" charset="-128"/>
            </a:endParaRPr>
          </a:p>
        </p:txBody>
      </p:sp>
      <p:sp>
        <p:nvSpPr>
          <p:cNvPr id="3" name="コンテンツ プレースホルダー 2"/>
          <p:cNvSpPr>
            <a:spLocks noGrp="1"/>
          </p:cNvSpPr>
          <p:nvPr>
            <p:ph idx="1"/>
          </p:nvPr>
        </p:nvSpPr>
        <p:spPr>
          <a:xfrm>
            <a:off x="158393" y="749245"/>
            <a:ext cx="8509357" cy="3162300"/>
          </a:xfrm>
        </p:spPr>
        <p:txBody>
          <a:bodyPr>
            <a:noAutofit/>
          </a:bodyPr>
          <a:lstStyle/>
          <a:p>
            <a:pPr marL="0" indent="0">
              <a:buNone/>
            </a:pPr>
            <a:r>
              <a:rPr lang="ja-JP" altLang="en-US" sz="3000" b="1" dirty="0"/>
              <a:t>～</a:t>
            </a:r>
            <a:r>
              <a:rPr lang="en-US" altLang="ja-JP" sz="3000" b="1" dirty="0"/>
              <a:t>『</a:t>
            </a:r>
            <a:r>
              <a:rPr lang="ja-JP" altLang="en-US" sz="3000" b="1" dirty="0"/>
              <a:t>仏説無量寿経</a:t>
            </a:r>
            <a:r>
              <a:rPr lang="en-US" altLang="ja-JP" sz="3000" b="1" dirty="0"/>
              <a:t>』</a:t>
            </a:r>
            <a:r>
              <a:rPr lang="ja-JP" altLang="en-US" sz="3000" b="1" dirty="0"/>
              <a:t>のはじまり～</a:t>
            </a:r>
            <a:endParaRPr kumimoji="1" lang="en-US" altLang="ja-JP" sz="3000" b="1" dirty="0"/>
          </a:p>
          <a:p>
            <a:pPr marL="0" indent="0">
              <a:buNone/>
            </a:pPr>
            <a:r>
              <a:rPr kumimoji="1" lang="ja-JP" altLang="en-US" sz="3000" b="1" dirty="0"/>
              <a:t>阿難の問い：（衣の右肩を脱いで地にひざまずき、うやうやしく合掌して釈尊にお尋ねした）世尊、今日は喜びに満ちあふれ、お姿も清らかで、そして輝かしいお顔がひときわ気高く見受けられます</a:t>
            </a:r>
            <a:r>
              <a:rPr kumimoji="1" lang="en-US" altLang="ja-JP" sz="3000" b="1" dirty="0"/>
              <a:t>…</a:t>
            </a:r>
            <a:r>
              <a:rPr kumimoji="1" lang="ja-JP" altLang="en-US" sz="3000" b="1" dirty="0"/>
              <a:t>なぜ世尊のお姿がこのように神々しく輝いておいでになるのでしょうか。</a:t>
            </a:r>
            <a:endParaRPr kumimoji="1" lang="en-US" altLang="ja-JP" sz="3000" b="1" dirty="0"/>
          </a:p>
          <a:p>
            <a:pPr marL="0" indent="0" algn="r">
              <a:buNone/>
            </a:pPr>
            <a:r>
              <a:rPr kumimoji="1" lang="ja-JP" altLang="en-US" sz="3000" b="1" dirty="0"/>
              <a:t>（現代語訳）</a:t>
            </a:r>
            <a:endParaRPr kumimoji="1" lang="en-US" altLang="ja-JP" sz="3000" b="1" dirty="0"/>
          </a:p>
        </p:txBody>
      </p:sp>
    </p:spTree>
    <p:extLst>
      <p:ext uri="{BB962C8B-B14F-4D97-AF65-F5344CB8AC3E}">
        <p14:creationId xmlns:p14="http://schemas.microsoft.com/office/powerpoint/2010/main" val="344046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95275" y="214313"/>
            <a:ext cx="8553450" cy="6384926"/>
          </a:xfrm>
        </p:spPr>
        <p:txBody>
          <a:bodyPr>
            <a:noAutofit/>
          </a:bodyPr>
          <a:lstStyle/>
          <a:p>
            <a:pPr marL="0" indent="0">
              <a:buNone/>
            </a:pPr>
            <a:r>
              <a:rPr lang="ja-JP" altLang="en-US" sz="3600" b="1" dirty="0"/>
              <a:t>釈尊の答え：良い問いだ、阿難よ。そなたは深い智慧と巧みな弁舌の力で、人々を哀れむ心からこの優れた質問をしたのである</a:t>
            </a:r>
            <a:r>
              <a:rPr lang="en-US" altLang="ja-JP" sz="3600" b="1" dirty="0"/>
              <a:t>…</a:t>
            </a:r>
            <a:r>
              <a:rPr lang="ja-JP" altLang="en-US" sz="3600" b="1" dirty="0"/>
              <a:t>私が世に生まれた理由は、仏の教えを説き述べて人々を救い、まことの利益を恵みたいからである</a:t>
            </a:r>
            <a:r>
              <a:rPr lang="en-US" altLang="ja-JP" sz="3600" b="1" dirty="0"/>
              <a:t>…</a:t>
            </a:r>
          </a:p>
          <a:p>
            <a:pPr marL="0" indent="0" algn="r">
              <a:buNone/>
            </a:pPr>
            <a:r>
              <a:rPr lang="ja-JP" altLang="en-US" sz="3200" b="1" dirty="0"/>
              <a:t>（現代語　意訳）</a:t>
            </a:r>
            <a:endParaRPr lang="en-US" altLang="ja-JP" sz="3200" b="1" dirty="0"/>
          </a:p>
          <a:p>
            <a:pPr marL="0" indent="0">
              <a:buNone/>
            </a:pPr>
            <a:r>
              <a:rPr lang="ja-JP" altLang="en-US" sz="3600" b="1" dirty="0"/>
              <a:t>⇒阿難の問いによって、お釈迦さまは</a:t>
            </a:r>
            <a:r>
              <a:rPr lang="en-US" altLang="ja-JP" sz="3600" b="1" dirty="0"/>
              <a:t>『</a:t>
            </a:r>
            <a:r>
              <a:rPr lang="ja-JP" altLang="en-US" sz="3600" b="1" dirty="0"/>
              <a:t>無量寿経</a:t>
            </a:r>
            <a:r>
              <a:rPr lang="en-US" altLang="ja-JP" sz="3600" b="1" dirty="0"/>
              <a:t>』</a:t>
            </a:r>
            <a:r>
              <a:rPr lang="ja-JP" altLang="en-US" sz="3600" b="1" dirty="0"/>
              <a:t>を説法された</a:t>
            </a:r>
            <a:endParaRPr lang="en-US" altLang="ja-JP" sz="3600" b="1" dirty="0"/>
          </a:p>
          <a:p>
            <a:pPr marL="0" indent="0">
              <a:buNone/>
            </a:pPr>
            <a:endParaRPr lang="en-US" altLang="ja-JP" sz="3600" b="1" dirty="0"/>
          </a:p>
          <a:p>
            <a:pPr marL="0" indent="0">
              <a:buNone/>
            </a:pPr>
            <a:r>
              <a:rPr lang="ja-JP" altLang="en-US" sz="3600" b="1" dirty="0"/>
              <a:t>◎“真剣な”問いから、真理をあらわす教えが表出される</a:t>
            </a:r>
          </a:p>
          <a:p>
            <a:endParaRPr kumimoji="1" lang="ja-JP" altLang="en-US" sz="3600" b="1" dirty="0"/>
          </a:p>
        </p:txBody>
      </p:sp>
    </p:spTree>
    <p:extLst>
      <p:ext uri="{BB962C8B-B14F-4D97-AF65-F5344CB8AC3E}">
        <p14:creationId xmlns:p14="http://schemas.microsoft.com/office/powerpoint/2010/main" val="352682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562100"/>
            <a:ext cx="8614895" cy="5197046"/>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☆唯円の問いは</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浄土往生が定まったことへの</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躍り上がるほどの喜びや</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早く浄土往生したいという心が</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ないという不安から発せられた。</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☆第九条は</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a:t>
            </a:r>
            <a:r>
              <a:rPr lang="ja-JP" altLang="en-US" sz="4000" b="1" dirty="0">
                <a:solidFill>
                  <a:schemeClr val="tx1"/>
                </a:solidFill>
                <a:latin typeface="游ゴシック" panose="020B0400000000000000" pitchFamily="50" charset="-128"/>
                <a:ea typeface="游ゴシック" panose="020B0400000000000000" pitchFamily="50" charset="-128"/>
              </a:rPr>
              <a:t>自らの心のうちを吐露した</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　二人の真剣な対話</a:t>
            </a:r>
            <a:r>
              <a:rPr lang="ja-JP" altLang="en-US" sz="4000" b="1" dirty="0">
                <a:solidFill>
                  <a:prstClr val="black"/>
                </a:solidFill>
                <a:latin typeface="游ゴシック" panose="020B0400000000000000" pitchFamily="50" charset="-128"/>
                <a:ea typeface="游ゴシック" panose="020B0400000000000000" pitchFamily="50" charset="-128"/>
              </a:rPr>
              <a:t>の記録。</a:t>
            </a:r>
            <a:endParaRPr lang="ja-JP" altLang="en-US" sz="4000" b="1" dirty="0">
              <a:solidFill>
                <a:schemeClr val="tx1"/>
              </a:solidFill>
              <a:latin typeface="游ゴシック" panose="020B0400000000000000" pitchFamily="50" charset="-128"/>
              <a:ea typeface="游ゴシック" panose="020B0400000000000000" pitchFamily="50" charset="-128"/>
            </a:endParaRPr>
          </a:p>
          <a:p>
            <a:pPr lvl="0" algn="ctr"/>
            <a:endParaRPr lang="en-US" altLang="ja-JP" sz="2000" b="1" dirty="0">
              <a:solidFill>
                <a:prstClr val="black"/>
              </a:solidFill>
              <a:latin typeface="游ゴシック" panose="020B0400000000000000" pitchFamily="50" charset="-128"/>
              <a:ea typeface="游ゴシック" panose="020B0400000000000000" pitchFamily="50" charset="-128"/>
            </a:endParaRPr>
          </a:p>
          <a:p>
            <a:pPr lvl="0"/>
            <a:endParaRPr lang="en-US" altLang="ja-JP" sz="4000" b="1" dirty="0">
              <a:solidFill>
                <a:prstClr val="black"/>
              </a:solidFill>
              <a:latin typeface="游ゴシック" panose="020B0400000000000000" pitchFamily="50" charset="-128"/>
              <a:ea typeface="游ゴシック" panose="020B0400000000000000" pitchFamily="50" charset="-128"/>
            </a:endParaRPr>
          </a:p>
        </p:txBody>
      </p:sp>
      <p:sp>
        <p:nvSpPr>
          <p:cNvPr id="7" name="横巻き 6"/>
          <p:cNvSpPr/>
          <p:nvPr/>
        </p:nvSpPr>
        <p:spPr>
          <a:xfrm>
            <a:off x="251519" y="129737"/>
            <a:ext cx="6048673" cy="1545959"/>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latin typeface="游ゴシック" panose="020B0400000000000000" pitchFamily="50" charset="-128"/>
                <a:ea typeface="游ゴシック" panose="020B0400000000000000" pitchFamily="50" charset="-128"/>
              </a:rPr>
              <a:t>ここまでのポイント</a:t>
            </a:r>
          </a:p>
        </p:txBody>
      </p:sp>
    </p:spTree>
    <p:custDataLst>
      <p:tags r:id="rId1"/>
    </p:custDataLst>
    <p:extLst>
      <p:ext uri="{BB962C8B-B14F-4D97-AF65-F5344CB8AC3E}">
        <p14:creationId xmlns:p14="http://schemas.microsoft.com/office/powerpoint/2010/main" val="20676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786" y="-428993"/>
            <a:ext cx="10864728" cy="7760522"/>
          </a:xfrm>
          <a:prstGeom prst="rect">
            <a:avLst/>
          </a:prstGeom>
        </p:spPr>
      </p:pic>
      <p:sp>
        <p:nvSpPr>
          <p:cNvPr id="4" name="コンテンツ プレースホルダー 2">
            <a:extLst>
              <a:ext uri="{FF2B5EF4-FFF2-40B4-BE49-F238E27FC236}">
                <a16:creationId xmlns:a16="http://schemas.microsoft.com/office/drawing/2014/main" xmlns="" id="{259B3BDC-DA36-46CB-9377-EA5DE3D4836C}"/>
              </a:ext>
            </a:extLst>
          </p:cNvPr>
          <p:cNvSpPr txBox="1">
            <a:spLocks/>
          </p:cNvSpPr>
          <p:nvPr/>
        </p:nvSpPr>
        <p:spPr>
          <a:xfrm>
            <a:off x="449943" y="2841455"/>
            <a:ext cx="8244114" cy="8308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6000" b="1" dirty="0">
                <a:solidFill>
                  <a:schemeClr val="bg1"/>
                </a:solidFill>
                <a:latin typeface="游ゴシック" panose="020B0400000000000000" pitchFamily="50" charset="-128"/>
                <a:ea typeface="游ゴシック" panose="020B0400000000000000" pitchFamily="50" charset="-128"/>
              </a:rPr>
              <a:t>２．親鸞聖人の答え①</a:t>
            </a:r>
            <a:endParaRPr lang="en-US" altLang="ja-JP" sz="6000" b="1" dirty="0">
              <a:solidFill>
                <a:schemeClr val="bg1"/>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66325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71450" y="247650"/>
            <a:ext cx="8953500" cy="6370975"/>
          </a:xfrm>
          <a:prstGeom prst="rect">
            <a:avLst/>
          </a:prstGeom>
          <a:noFill/>
        </p:spPr>
        <p:txBody>
          <a:bodyPr wrap="square" rtlCol="0">
            <a:spAutoFit/>
          </a:bodyPr>
          <a:lstStyle/>
          <a:p>
            <a:r>
              <a:rPr lang="ja-JP" altLang="en-US" sz="4800" b="1" u="sng" dirty="0">
                <a:solidFill>
                  <a:srgbClr val="FF0000"/>
                </a:solidFill>
                <a:latin typeface="游ゴシック" panose="020B0400000000000000" pitchFamily="50" charset="-128"/>
                <a:ea typeface="游ゴシック" panose="020B0400000000000000" pitchFamily="50" charset="-128"/>
              </a:rPr>
              <a:t>唯円の問い①</a:t>
            </a:r>
            <a:endParaRPr lang="en-US" altLang="ja-JP" sz="4800" b="1" u="sng" dirty="0">
              <a:solidFill>
                <a:srgbClr val="FF0000"/>
              </a:solidFill>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念仏していても、喜びの心が</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それほど湧いてこないのは</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なぜでしょうか？</a:t>
            </a:r>
            <a:endParaRPr lang="en-US" altLang="ja-JP" sz="4800" b="1" dirty="0">
              <a:latin typeface="游ゴシック" panose="020B0400000000000000" pitchFamily="50" charset="-128"/>
              <a:ea typeface="游ゴシック" panose="020B0400000000000000" pitchFamily="50" charset="-128"/>
            </a:endParaRPr>
          </a:p>
          <a:p>
            <a:pPr>
              <a:lnSpc>
                <a:spcPct val="150000"/>
              </a:lnSpc>
            </a:pPr>
            <a:r>
              <a:rPr lang="ja-JP" altLang="en-US" sz="4800" b="1" u="sng" dirty="0">
                <a:solidFill>
                  <a:srgbClr val="FF0000"/>
                </a:solidFill>
                <a:latin typeface="游ゴシック" panose="020B0400000000000000" pitchFamily="50" charset="-128"/>
                <a:ea typeface="游ゴシック" panose="020B0400000000000000" pitchFamily="50" charset="-128"/>
              </a:rPr>
              <a:t>唯円の問い②</a:t>
            </a:r>
            <a:endParaRPr lang="en-US" altLang="ja-JP" sz="4800" b="1" u="sng" dirty="0">
              <a:solidFill>
                <a:srgbClr val="FF0000"/>
              </a:solidFill>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少しでも早く浄土に往生したい</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という心がおこらないのは</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なぜでしょうか？</a:t>
            </a:r>
          </a:p>
        </p:txBody>
      </p:sp>
      <p:sp>
        <p:nvSpPr>
          <p:cNvPr id="13" name="四角形吹き出し 12"/>
          <p:cNvSpPr/>
          <p:nvPr/>
        </p:nvSpPr>
        <p:spPr>
          <a:xfrm>
            <a:off x="171450" y="247650"/>
            <a:ext cx="8210550" cy="3160974"/>
          </a:xfrm>
          <a:prstGeom prst="wedgeRectCallout">
            <a:avLst>
              <a:gd name="adj1" fmla="val -38633"/>
              <a:gd name="adj2" fmla="val 15470"/>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lang="ja-JP" altLang="en-US" sz="7200" dirty="0">
              <a:solidFill>
                <a:srgbClr val="FF0000"/>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5901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429" y="0"/>
            <a:ext cx="7935920" cy="6858000"/>
          </a:xfrm>
          <a:prstGeom prst="rect">
            <a:avLst/>
          </a:prstGeom>
        </p:spPr>
      </p:pic>
      <p:sp>
        <p:nvSpPr>
          <p:cNvPr id="6" name="角丸四角形吹き出し 6">
            <a:extLst>
              <a:ext uri="{FF2B5EF4-FFF2-40B4-BE49-F238E27FC236}">
                <a16:creationId xmlns:a16="http://schemas.microsoft.com/office/drawing/2014/main" xmlns="" id="{F16E4F3E-74EC-46A0-B6D5-8635A13D05FB}"/>
              </a:ext>
            </a:extLst>
          </p:cNvPr>
          <p:cNvSpPr/>
          <p:nvPr/>
        </p:nvSpPr>
        <p:spPr>
          <a:xfrm>
            <a:off x="3265176" y="589548"/>
            <a:ext cx="4602474" cy="1325749"/>
          </a:xfrm>
          <a:custGeom>
            <a:avLst/>
            <a:gdLst>
              <a:gd name="connsiteX0" fmla="*/ 0 w 3350855"/>
              <a:gd name="connsiteY0" fmla="*/ 220963 h 1325749"/>
              <a:gd name="connsiteX1" fmla="*/ 220963 w 3350855"/>
              <a:gd name="connsiteY1" fmla="*/ 0 h 1325749"/>
              <a:gd name="connsiteX2" fmla="*/ 558476 w 3350855"/>
              <a:gd name="connsiteY2" fmla="*/ 0 h 1325749"/>
              <a:gd name="connsiteX3" fmla="*/ 558476 w 3350855"/>
              <a:gd name="connsiteY3" fmla="*/ 0 h 1325749"/>
              <a:gd name="connsiteX4" fmla="*/ 1396190 w 3350855"/>
              <a:gd name="connsiteY4" fmla="*/ 0 h 1325749"/>
              <a:gd name="connsiteX5" fmla="*/ 3129892 w 3350855"/>
              <a:gd name="connsiteY5" fmla="*/ 0 h 1325749"/>
              <a:gd name="connsiteX6" fmla="*/ 3350855 w 3350855"/>
              <a:gd name="connsiteY6" fmla="*/ 220963 h 1325749"/>
              <a:gd name="connsiteX7" fmla="*/ 3350855 w 3350855"/>
              <a:gd name="connsiteY7" fmla="*/ 773354 h 1325749"/>
              <a:gd name="connsiteX8" fmla="*/ 3350855 w 3350855"/>
              <a:gd name="connsiteY8" fmla="*/ 773354 h 1325749"/>
              <a:gd name="connsiteX9" fmla="*/ 3350855 w 3350855"/>
              <a:gd name="connsiteY9" fmla="*/ 1104791 h 1325749"/>
              <a:gd name="connsiteX10" fmla="*/ 3350855 w 3350855"/>
              <a:gd name="connsiteY10" fmla="*/ 1104786 h 1325749"/>
              <a:gd name="connsiteX11" fmla="*/ 3129892 w 3350855"/>
              <a:gd name="connsiteY11" fmla="*/ 1325749 h 1325749"/>
              <a:gd name="connsiteX12" fmla="*/ 1396190 w 3350855"/>
              <a:gd name="connsiteY12" fmla="*/ 1325749 h 1325749"/>
              <a:gd name="connsiteX13" fmla="*/ 558476 w 3350855"/>
              <a:gd name="connsiteY13" fmla="*/ 1325749 h 1325749"/>
              <a:gd name="connsiteX14" fmla="*/ 558476 w 3350855"/>
              <a:gd name="connsiteY14" fmla="*/ 1325749 h 1325749"/>
              <a:gd name="connsiteX15" fmla="*/ 220963 w 3350855"/>
              <a:gd name="connsiteY15" fmla="*/ 1325749 h 1325749"/>
              <a:gd name="connsiteX16" fmla="*/ 0 w 3350855"/>
              <a:gd name="connsiteY16" fmla="*/ 1104786 h 1325749"/>
              <a:gd name="connsiteX17" fmla="*/ 0 w 3350855"/>
              <a:gd name="connsiteY17" fmla="*/ 1104791 h 1325749"/>
              <a:gd name="connsiteX18" fmla="*/ -563245 w 3350855"/>
              <a:gd name="connsiteY18" fmla="*/ 755650 h 1325749"/>
              <a:gd name="connsiteX19" fmla="*/ 0 w 3350855"/>
              <a:gd name="connsiteY19" fmla="*/ 773354 h 1325749"/>
              <a:gd name="connsiteX20" fmla="*/ 0 w 3350855"/>
              <a:gd name="connsiteY20" fmla="*/ 220963 h 1325749"/>
              <a:gd name="connsiteX0" fmla="*/ 563245 w 3914100"/>
              <a:gd name="connsiteY0" fmla="*/ 220963 h 1325749"/>
              <a:gd name="connsiteX1" fmla="*/ 784208 w 3914100"/>
              <a:gd name="connsiteY1" fmla="*/ 0 h 1325749"/>
              <a:gd name="connsiteX2" fmla="*/ 1121721 w 3914100"/>
              <a:gd name="connsiteY2" fmla="*/ 0 h 1325749"/>
              <a:gd name="connsiteX3" fmla="*/ 1121721 w 3914100"/>
              <a:gd name="connsiteY3" fmla="*/ 0 h 1325749"/>
              <a:gd name="connsiteX4" fmla="*/ 1959435 w 3914100"/>
              <a:gd name="connsiteY4" fmla="*/ 0 h 1325749"/>
              <a:gd name="connsiteX5" fmla="*/ 3693137 w 3914100"/>
              <a:gd name="connsiteY5" fmla="*/ 0 h 1325749"/>
              <a:gd name="connsiteX6" fmla="*/ 3914100 w 3914100"/>
              <a:gd name="connsiteY6" fmla="*/ 220963 h 1325749"/>
              <a:gd name="connsiteX7" fmla="*/ 3914100 w 3914100"/>
              <a:gd name="connsiteY7" fmla="*/ 773354 h 1325749"/>
              <a:gd name="connsiteX8" fmla="*/ 3914100 w 3914100"/>
              <a:gd name="connsiteY8" fmla="*/ 773354 h 1325749"/>
              <a:gd name="connsiteX9" fmla="*/ 3914100 w 3914100"/>
              <a:gd name="connsiteY9" fmla="*/ 1104791 h 1325749"/>
              <a:gd name="connsiteX10" fmla="*/ 3914100 w 3914100"/>
              <a:gd name="connsiteY10" fmla="*/ 1104786 h 1325749"/>
              <a:gd name="connsiteX11" fmla="*/ 3693137 w 3914100"/>
              <a:gd name="connsiteY11" fmla="*/ 1325749 h 1325749"/>
              <a:gd name="connsiteX12" fmla="*/ 1959435 w 3914100"/>
              <a:gd name="connsiteY12" fmla="*/ 1325749 h 1325749"/>
              <a:gd name="connsiteX13" fmla="*/ 1121721 w 3914100"/>
              <a:gd name="connsiteY13" fmla="*/ 1325749 h 1325749"/>
              <a:gd name="connsiteX14" fmla="*/ 1121721 w 3914100"/>
              <a:gd name="connsiteY14" fmla="*/ 1325749 h 1325749"/>
              <a:gd name="connsiteX15" fmla="*/ 784208 w 3914100"/>
              <a:gd name="connsiteY15" fmla="*/ 1325749 h 1325749"/>
              <a:gd name="connsiteX16" fmla="*/ 563245 w 3914100"/>
              <a:gd name="connsiteY16" fmla="*/ 1104786 h 1325749"/>
              <a:gd name="connsiteX17" fmla="*/ 563245 w 3914100"/>
              <a:gd name="connsiteY17" fmla="*/ 1104791 h 1325749"/>
              <a:gd name="connsiteX18" fmla="*/ 0 w 3914100"/>
              <a:gd name="connsiteY18" fmla="*/ 755650 h 1325749"/>
              <a:gd name="connsiteX19" fmla="*/ 563245 w 3914100"/>
              <a:gd name="connsiteY19" fmla="*/ 608462 h 1325749"/>
              <a:gd name="connsiteX20" fmla="*/ 563245 w 3914100"/>
              <a:gd name="connsiteY20" fmla="*/ 220963 h 1325749"/>
              <a:gd name="connsiteX0" fmla="*/ 563245 w 3914100"/>
              <a:gd name="connsiteY0" fmla="*/ 220963 h 1325749"/>
              <a:gd name="connsiteX1" fmla="*/ 784208 w 3914100"/>
              <a:gd name="connsiteY1" fmla="*/ 0 h 1325749"/>
              <a:gd name="connsiteX2" fmla="*/ 1121721 w 3914100"/>
              <a:gd name="connsiteY2" fmla="*/ 0 h 1325749"/>
              <a:gd name="connsiteX3" fmla="*/ 1121721 w 3914100"/>
              <a:gd name="connsiteY3" fmla="*/ 0 h 1325749"/>
              <a:gd name="connsiteX4" fmla="*/ 1959435 w 3914100"/>
              <a:gd name="connsiteY4" fmla="*/ 0 h 1325749"/>
              <a:gd name="connsiteX5" fmla="*/ 3693137 w 3914100"/>
              <a:gd name="connsiteY5" fmla="*/ 0 h 1325749"/>
              <a:gd name="connsiteX6" fmla="*/ 3914100 w 3914100"/>
              <a:gd name="connsiteY6" fmla="*/ 220963 h 1325749"/>
              <a:gd name="connsiteX7" fmla="*/ 3914100 w 3914100"/>
              <a:gd name="connsiteY7" fmla="*/ 773354 h 1325749"/>
              <a:gd name="connsiteX8" fmla="*/ 3914100 w 3914100"/>
              <a:gd name="connsiteY8" fmla="*/ 773354 h 1325749"/>
              <a:gd name="connsiteX9" fmla="*/ 3914100 w 3914100"/>
              <a:gd name="connsiteY9" fmla="*/ 1104791 h 1325749"/>
              <a:gd name="connsiteX10" fmla="*/ 3914100 w 3914100"/>
              <a:gd name="connsiteY10" fmla="*/ 1104786 h 1325749"/>
              <a:gd name="connsiteX11" fmla="*/ 3693137 w 3914100"/>
              <a:gd name="connsiteY11" fmla="*/ 1325749 h 1325749"/>
              <a:gd name="connsiteX12" fmla="*/ 1959435 w 3914100"/>
              <a:gd name="connsiteY12" fmla="*/ 1325749 h 1325749"/>
              <a:gd name="connsiteX13" fmla="*/ 1121721 w 3914100"/>
              <a:gd name="connsiteY13" fmla="*/ 1325749 h 1325749"/>
              <a:gd name="connsiteX14" fmla="*/ 1121721 w 3914100"/>
              <a:gd name="connsiteY14" fmla="*/ 1325749 h 1325749"/>
              <a:gd name="connsiteX15" fmla="*/ 784208 w 3914100"/>
              <a:gd name="connsiteY15" fmla="*/ 1325749 h 1325749"/>
              <a:gd name="connsiteX16" fmla="*/ 563245 w 3914100"/>
              <a:gd name="connsiteY16" fmla="*/ 1104786 h 1325749"/>
              <a:gd name="connsiteX17" fmla="*/ 563245 w 3914100"/>
              <a:gd name="connsiteY17" fmla="*/ 909919 h 1325749"/>
              <a:gd name="connsiteX18" fmla="*/ 0 w 3914100"/>
              <a:gd name="connsiteY18" fmla="*/ 755650 h 1325749"/>
              <a:gd name="connsiteX19" fmla="*/ 563245 w 3914100"/>
              <a:gd name="connsiteY19" fmla="*/ 608462 h 1325749"/>
              <a:gd name="connsiteX20" fmla="*/ 563245 w 3914100"/>
              <a:gd name="connsiteY20" fmla="*/ 220963 h 13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14100" h="1325749">
                <a:moveTo>
                  <a:pt x="563245" y="220963"/>
                </a:moveTo>
                <a:cubicBezTo>
                  <a:pt x="563245" y="98929"/>
                  <a:pt x="662174" y="0"/>
                  <a:pt x="784208" y="0"/>
                </a:cubicBezTo>
                <a:lnTo>
                  <a:pt x="1121721" y="0"/>
                </a:lnTo>
                <a:lnTo>
                  <a:pt x="1121721" y="0"/>
                </a:lnTo>
                <a:lnTo>
                  <a:pt x="1959435" y="0"/>
                </a:lnTo>
                <a:lnTo>
                  <a:pt x="3693137" y="0"/>
                </a:lnTo>
                <a:cubicBezTo>
                  <a:pt x="3815171" y="0"/>
                  <a:pt x="3914100" y="98929"/>
                  <a:pt x="3914100" y="220963"/>
                </a:cubicBezTo>
                <a:lnTo>
                  <a:pt x="3914100" y="773354"/>
                </a:lnTo>
                <a:lnTo>
                  <a:pt x="3914100" y="773354"/>
                </a:lnTo>
                <a:lnTo>
                  <a:pt x="3914100" y="1104791"/>
                </a:lnTo>
                <a:lnTo>
                  <a:pt x="3914100" y="1104786"/>
                </a:lnTo>
                <a:cubicBezTo>
                  <a:pt x="3914100" y="1226820"/>
                  <a:pt x="3815171" y="1325749"/>
                  <a:pt x="3693137" y="1325749"/>
                </a:cubicBezTo>
                <a:lnTo>
                  <a:pt x="1959435" y="1325749"/>
                </a:lnTo>
                <a:lnTo>
                  <a:pt x="1121721" y="1325749"/>
                </a:lnTo>
                <a:lnTo>
                  <a:pt x="1121721" y="1325749"/>
                </a:lnTo>
                <a:lnTo>
                  <a:pt x="784208" y="1325749"/>
                </a:lnTo>
                <a:cubicBezTo>
                  <a:pt x="662174" y="1325749"/>
                  <a:pt x="563245" y="1226820"/>
                  <a:pt x="563245" y="1104786"/>
                </a:cubicBezTo>
                <a:lnTo>
                  <a:pt x="563245" y="909919"/>
                </a:lnTo>
                <a:lnTo>
                  <a:pt x="0" y="755650"/>
                </a:lnTo>
                <a:lnTo>
                  <a:pt x="563245" y="608462"/>
                </a:lnTo>
                <a:lnTo>
                  <a:pt x="563245" y="220963"/>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nchorCtr="0"/>
          <a:lstStyle/>
          <a:p>
            <a:r>
              <a:rPr kumimoji="1" lang="ja-JP" altLang="en-US" sz="4000" b="1" dirty="0">
                <a:solidFill>
                  <a:schemeClr val="tx1"/>
                </a:solidFill>
                <a:latin typeface="游ゴシック" panose="020B0400000000000000" pitchFamily="50" charset="-128"/>
                <a:ea typeface="游ゴシック" panose="020B0400000000000000" pitchFamily="50" charset="-128"/>
              </a:rPr>
              <a:t>　  よくよく考えて</a:t>
            </a:r>
            <a:endParaRPr kumimoji="1" lang="en-US" altLang="ja-JP" sz="4000" b="1" dirty="0">
              <a:solidFill>
                <a:schemeClr val="tx1"/>
              </a:solidFill>
              <a:latin typeface="游ゴシック" panose="020B0400000000000000" pitchFamily="50" charset="-128"/>
              <a:ea typeface="游ゴシック" panose="020B0400000000000000" pitchFamily="50" charset="-128"/>
            </a:endParaRPr>
          </a:p>
          <a:p>
            <a:r>
              <a:rPr kumimoji="1" lang="ja-JP" altLang="en-US" sz="4000" b="1" dirty="0">
                <a:solidFill>
                  <a:schemeClr val="tx1"/>
                </a:solidFill>
                <a:latin typeface="游ゴシック" panose="020B0400000000000000" pitchFamily="50" charset="-128"/>
                <a:ea typeface="游ゴシック" panose="020B0400000000000000" pitchFamily="50" charset="-128"/>
              </a:rPr>
              <a:t>       みる</a:t>
            </a:r>
            <a:r>
              <a:rPr lang="ja-JP" altLang="en-US" sz="4000" b="1" dirty="0">
                <a:solidFill>
                  <a:schemeClr val="tx1"/>
                </a:solidFill>
                <a:latin typeface="游ゴシック" panose="020B0400000000000000" pitchFamily="50" charset="-128"/>
                <a:ea typeface="游ゴシック" panose="020B0400000000000000" pitchFamily="50" charset="-128"/>
              </a:rPr>
              <a:t>と</a:t>
            </a:r>
            <a:r>
              <a:rPr kumimoji="1" lang="en-US" altLang="ja-JP" sz="4000" b="1" dirty="0">
                <a:solidFill>
                  <a:schemeClr val="tx1"/>
                </a:solidFill>
                <a:latin typeface="游ゴシック" panose="020B0400000000000000" pitchFamily="50" charset="-128"/>
                <a:ea typeface="游ゴシック" panose="020B0400000000000000" pitchFamily="50" charset="-128"/>
              </a:rPr>
              <a:t>…</a:t>
            </a:r>
            <a:endParaRPr kumimoji="1" lang="ja-JP" altLang="en-US" sz="4000" b="1" dirty="0">
              <a:solidFill>
                <a:schemeClr val="tx1"/>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78516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429" y="0"/>
            <a:ext cx="7935920" cy="6858000"/>
          </a:xfrm>
          <a:prstGeom prst="rect">
            <a:avLst/>
          </a:prstGeom>
        </p:spPr>
      </p:pic>
      <p:sp>
        <p:nvSpPr>
          <p:cNvPr id="7" name="角丸四角形吹き出し 6"/>
          <p:cNvSpPr/>
          <p:nvPr/>
        </p:nvSpPr>
        <p:spPr>
          <a:xfrm>
            <a:off x="3657601" y="114300"/>
            <a:ext cx="5105400" cy="2438400"/>
          </a:xfrm>
          <a:prstGeom prst="wedgeRoundRectCallout">
            <a:avLst>
              <a:gd name="adj1" fmla="val -64443"/>
              <a:gd name="adj2" fmla="val 4415"/>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4000" b="1" dirty="0">
                <a:solidFill>
                  <a:schemeClr val="tx1"/>
                </a:solidFill>
                <a:latin typeface="游ゴシック" panose="020B0400000000000000" pitchFamily="50" charset="-128"/>
                <a:ea typeface="游ゴシック" panose="020B0400000000000000" pitchFamily="50" charset="-128"/>
              </a:rPr>
              <a:t>おどりあがるほど</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大喜びするはずの</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ことが喜べないから</a:t>
            </a:r>
          </a:p>
        </p:txBody>
      </p:sp>
    </p:spTree>
    <p:custDataLst>
      <p:tags r:id="rId1"/>
    </p:custDataLst>
    <p:extLst>
      <p:ext uri="{BB962C8B-B14F-4D97-AF65-F5344CB8AC3E}">
        <p14:creationId xmlns:p14="http://schemas.microsoft.com/office/powerpoint/2010/main" val="954646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429" y="0"/>
            <a:ext cx="7935920" cy="6858000"/>
          </a:xfrm>
          <a:prstGeom prst="rect">
            <a:avLst/>
          </a:prstGeom>
        </p:spPr>
      </p:pic>
      <p:sp>
        <p:nvSpPr>
          <p:cNvPr id="7" name="角丸四角形吹き出し 6"/>
          <p:cNvSpPr/>
          <p:nvPr/>
        </p:nvSpPr>
        <p:spPr>
          <a:xfrm>
            <a:off x="3934030" y="114300"/>
            <a:ext cx="5068080" cy="2297824"/>
          </a:xfrm>
          <a:prstGeom prst="wedgeRoundRectCallout">
            <a:avLst>
              <a:gd name="adj1" fmla="val -66344"/>
              <a:gd name="adj2" fmla="val 1281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4400" b="1" dirty="0">
                <a:solidFill>
                  <a:schemeClr val="tx1"/>
                </a:solidFill>
                <a:latin typeface="游ゴシック" panose="020B0400000000000000" pitchFamily="50" charset="-128"/>
                <a:ea typeface="游ゴシック" panose="020B0400000000000000" pitchFamily="50" charset="-128"/>
              </a:rPr>
              <a:t>ますます</a:t>
            </a:r>
            <a:endParaRPr lang="en-US" altLang="ja-JP" sz="4400" b="1" dirty="0">
              <a:solidFill>
                <a:schemeClr val="tx1"/>
              </a:solidFill>
              <a:latin typeface="游ゴシック" panose="020B0400000000000000" pitchFamily="50" charset="-128"/>
              <a:ea typeface="游ゴシック" panose="020B0400000000000000" pitchFamily="50" charset="-128"/>
            </a:endParaRPr>
          </a:p>
          <a:p>
            <a:r>
              <a:rPr lang="ja-JP" altLang="en-US" sz="4400" b="1" dirty="0">
                <a:solidFill>
                  <a:schemeClr val="tx1"/>
                </a:solidFill>
                <a:latin typeface="游ゴシック" panose="020B0400000000000000" pitchFamily="50" charset="-128"/>
                <a:ea typeface="游ゴシック" panose="020B0400000000000000" pitchFamily="50" charset="-128"/>
              </a:rPr>
              <a:t>往生は間違いない</a:t>
            </a:r>
            <a:endParaRPr lang="en-US" altLang="ja-JP" sz="4400" b="1" dirty="0">
              <a:solidFill>
                <a:schemeClr val="tx1"/>
              </a:solidFill>
              <a:latin typeface="游ゴシック" panose="020B0400000000000000" pitchFamily="50" charset="-128"/>
              <a:ea typeface="游ゴシック" panose="020B0400000000000000" pitchFamily="50" charset="-128"/>
            </a:endParaRPr>
          </a:p>
          <a:p>
            <a:r>
              <a:rPr lang="ja-JP" altLang="en-US" sz="4400" b="1" dirty="0">
                <a:solidFill>
                  <a:schemeClr val="tx1"/>
                </a:solidFill>
                <a:latin typeface="游ゴシック" panose="020B0400000000000000" pitchFamily="50" charset="-128"/>
                <a:ea typeface="游ゴシック" panose="020B0400000000000000" pitchFamily="50" charset="-128"/>
              </a:rPr>
              <a:t>と思うのです。</a:t>
            </a:r>
          </a:p>
        </p:txBody>
      </p:sp>
    </p:spTree>
    <p:custDataLst>
      <p:tags r:id="rId1"/>
    </p:custDataLst>
    <p:extLst>
      <p:ext uri="{BB962C8B-B14F-4D97-AF65-F5344CB8AC3E}">
        <p14:creationId xmlns:p14="http://schemas.microsoft.com/office/powerpoint/2010/main" val="3194225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type="body" orient="vert" idx="1"/>
          </p:nvPr>
        </p:nvSpPr>
        <p:spPr>
          <a:xfrm>
            <a:off x="103368" y="274762"/>
            <a:ext cx="8504666" cy="6572125"/>
          </a:xfrm>
        </p:spPr>
        <p:txBody>
          <a:bodyPr>
            <a:noAutofit/>
          </a:bodyPr>
          <a:lstStyle/>
          <a:p>
            <a:pPr marL="0" indent="0">
              <a:buNone/>
            </a:pPr>
            <a:r>
              <a:rPr lang="en-US" altLang="ja-JP" sz="4800" b="1" dirty="0">
                <a:ea typeface="游ゴシック" panose="020B0400000000000000" pitchFamily="50" charset="-128"/>
              </a:rPr>
              <a:t>『</a:t>
            </a:r>
            <a:r>
              <a:rPr lang="ja-JP" altLang="en-US" sz="4800" b="1" dirty="0">
                <a:ea typeface="游ゴシック" panose="020B0400000000000000" pitchFamily="50" charset="-128"/>
              </a:rPr>
              <a:t>歎異抄</a:t>
            </a:r>
            <a:r>
              <a:rPr lang="en-US" altLang="ja-JP" sz="4800" b="1" dirty="0">
                <a:ea typeface="游ゴシック" panose="020B0400000000000000" pitchFamily="50" charset="-128"/>
              </a:rPr>
              <a:t>』</a:t>
            </a:r>
            <a:r>
              <a:rPr lang="ja-JP" altLang="en-US" sz="4800" b="1" dirty="0">
                <a:ea typeface="游ゴシック" panose="020B0400000000000000" pitchFamily="50" charset="-128"/>
              </a:rPr>
              <a:t>第九条</a:t>
            </a:r>
            <a:endParaRPr lang="en-US" altLang="ja-JP" sz="4800" b="1" dirty="0">
              <a:ea typeface="游ゴシック" panose="020B0400000000000000" pitchFamily="50" charset="-128"/>
            </a:endParaRPr>
          </a:p>
          <a:p>
            <a:pPr marL="0" indent="0">
              <a:buNone/>
            </a:pPr>
            <a:endParaRPr lang="en-US" altLang="ja-JP" sz="4400" b="1" dirty="0">
              <a:ea typeface="游ゴシック" panose="020B0400000000000000" pitchFamily="50" charset="-128"/>
            </a:endParaRPr>
          </a:p>
          <a:p>
            <a:pPr marL="0" indent="0">
              <a:buNone/>
            </a:pPr>
            <a:r>
              <a:rPr lang="ja-JP" altLang="en-US" sz="4400" b="1" dirty="0">
                <a:ea typeface="游ゴシック" panose="020B0400000000000000" pitchFamily="50" charset="-128"/>
              </a:rPr>
              <a:t>念仏申し候へども、踊躍歓喜のこころおろそかに候ふこと、またいそぎ浄土へまゐりたきこころの候はぬは、いかにと候ふべきことにて候ふやらんと、</a:t>
            </a:r>
            <a:r>
              <a:rPr lang="ja-JP" altLang="en-US" sz="4400" b="1" dirty="0">
                <a:solidFill>
                  <a:srgbClr val="FF0000"/>
                </a:solidFill>
                <a:ea typeface="游ゴシック" panose="020B0400000000000000" pitchFamily="50" charset="-128"/>
              </a:rPr>
              <a:t>申しいれて</a:t>
            </a:r>
            <a:r>
              <a:rPr lang="ja-JP" altLang="en-US" sz="4400" b="1" dirty="0">
                <a:ea typeface="游ゴシック" panose="020B0400000000000000" pitchFamily="50" charset="-128"/>
              </a:rPr>
              <a:t>候ひしかば、親鸞もその不審ありつるに、唯円房おなじこころにてありけり。</a:t>
            </a:r>
            <a:endParaRPr kumimoji="1" lang="ja-JP" altLang="en-US" sz="4400" b="1" dirty="0">
              <a:ea typeface="游ゴシック" panose="020B0400000000000000" pitchFamily="50" charset="-128"/>
            </a:endParaRPr>
          </a:p>
        </p:txBody>
      </p:sp>
    </p:spTree>
    <p:extLst>
      <p:ext uri="{BB962C8B-B14F-4D97-AF65-F5344CB8AC3E}">
        <p14:creationId xmlns:p14="http://schemas.microsoft.com/office/powerpoint/2010/main" val="160491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049" y="0"/>
            <a:ext cx="9247615" cy="6858000"/>
          </a:xfrm>
          <a:prstGeom prst="rect">
            <a:avLst/>
          </a:prstGeom>
        </p:spPr>
      </p:pic>
      <p:sp>
        <p:nvSpPr>
          <p:cNvPr id="8" name="涙形 7"/>
          <p:cNvSpPr/>
          <p:nvPr/>
        </p:nvSpPr>
        <p:spPr>
          <a:xfrm rot="19047745">
            <a:off x="4697661" y="2330801"/>
            <a:ext cx="327283" cy="289524"/>
          </a:xfrm>
          <a:prstGeom prst="teardrop">
            <a:avLst>
              <a:gd name="adj" fmla="val 179784"/>
            </a:avLst>
          </a:prstGeom>
          <a:solidFill>
            <a:schemeClr val="bg1"/>
          </a:solidFill>
          <a:ln w="38100">
            <a:solidFill>
              <a:schemeClr val="tx1"/>
            </a:solidFill>
          </a:ln>
        </p:spPr>
        <p:style>
          <a:lnRef idx="1">
            <a:schemeClr val="accent6"/>
          </a:lnRef>
          <a:fillRef idx="2">
            <a:schemeClr val="accent6"/>
          </a:fillRef>
          <a:effectRef idx="1">
            <a:schemeClr val="accent6"/>
          </a:effectRef>
          <a:fontRef idx="minor">
            <a:schemeClr val="dk1"/>
          </a:fontRef>
        </p:style>
        <p:txBody>
          <a:bodyPr vert="horz" rtlCol="0" anchor="ctr"/>
          <a:lstStyle/>
          <a:p>
            <a:pPr algn="ctr"/>
            <a:endParaRPr kumimoji="1" lang="ja-JP" altLang="en-US" sz="6000" dirty="0">
              <a:solidFill>
                <a:schemeClr val="bg1"/>
              </a:solidFill>
              <a:latin typeface="游ゴシック" panose="020B0400000000000000" pitchFamily="50" charset="-128"/>
              <a:ea typeface="游ゴシック" panose="020B0400000000000000" pitchFamily="50" charset="-128"/>
            </a:endParaRPr>
          </a:p>
        </p:txBody>
      </p:sp>
      <p:sp>
        <p:nvSpPr>
          <p:cNvPr id="6" name="タイトル 1">
            <a:extLst>
              <a:ext uri="{FF2B5EF4-FFF2-40B4-BE49-F238E27FC236}">
                <a16:creationId xmlns:a16="http://schemas.microsoft.com/office/drawing/2014/main" xmlns="" id="{8EED8EF3-0808-4679-89C9-80AE7B541F64}"/>
              </a:ext>
            </a:extLst>
          </p:cNvPr>
          <p:cNvSpPr txBox="1">
            <a:spLocks/>
          </p:cNvSpPr>
          <p:nvPr/>
        </p:nvSpPr>
        <p:spPr>
          <a:xfrm>
            <a:off x="688548" y="399684"/>
            <a:ext cx="2989568" cy="5624168"/>
          </a:xfrm>
          <a:prstGeom prst="rect">
            <a:avLst/>
          </a:prstGeom>
          <a:solidFill>
            <a:schemeClr val="tx1"/>
          </a:solidFill>
        </p:spPr>
        <p:txBody>
          <a:bodyPr wrap="square">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19900" dirty="0">
                <a:solidFill>
                  <a:schemeClr val="bg1"/>
                </a:solidFill>
                <a:latin typeface="游ゴシック" panose="020B0400000000000000" pitchFamily="50" charset="-128"/>
                <a:ea typeface="游ゴシック" panose="020B0400000000000000" pitchFamily="50" charset="-128"/>
              </a:rPr>
              <a:t>！？</a:t>
            </a:r>
          </a:p>
        </p:txBody>
      </p:sp>
    </p:spTree>
    <p:extLst>
      <p:ext uri="{BB962C8B-B14F-4D97-AF65-F5344CB8AC3E}">
        <p14:creationId xmlns:p14="http://schemas.microsoft.com/office/powerpoint/2010/main" val="44397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xmlns="" id="{BE29B012-C542-4964-A4E3-57C8E26F8099}"/>
              </a:ext>
            </a:extLst>
          </p:cNvPr>
          <p:cNvSpPr txBox="1">
            <a:spLocks/>
          </p:cNvSpPr>
          <p:nvPr/>
        </p:nvSpPr>
        <p:spPr>
          <a:xfrm>
            <a:off x="95250" y="285750"/>
            <a:ext cx="8991600" cy="6362700"/>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lnSpc>
                <a:spcPct val="100000"/>
              </a:lnSpc>
            </a:pPr>
            <a:r>
              <a:rPr lang="ja-JP" altLang="en-US" sz="6000" b="1" dirty="0">
                <a:latin typeface="游ゴシック" panose="020B0400000000000000" pitchFamily="50" charset="-128"/>
                <a:ea typeface="游ゴシック" panose="020B0400000000000000" pitchFamily="50" charset="-128"/>
              </a:rPr>
              <a:t>往生を</a:t>
            </a:r>
            <a:endParaRPr lang="en-US" altLang="ja-JP" sz="6000" b="1" dirty="0">
              <a:latin typeface="游ゴシック" panose="020B0400000000000000" pitchFamily="50" charset="-128"/>
              <a:ea typeface="游ゴシック" panose="020B0400000000000000" pitchFamily="50" charset="-128"/>
            </a:endParaRPr>
          </a:p>
          <a:p>
            <a:pPr algn="ctr">
              <a:lnSpc>
                <a:spcPct val="100000"/>
              </a:lnSpc>
            </a:pPr>
            <a:r>
              <a:rPr lang="ja-JP" altLang="en-US" sz="8000" b="1" dirty="0">
                <a:latin typeface="游ゴシック" panose="020B0400000000000000" pitchFamily="50" charset="-128"/>
                <a:ea typeface="游ゴシック" panose="020B0400000000000000" pitchFamily="50" charset="-128"/>
              </a:rPr>
              <a:t>喜べないからこそ</a:t>
            </a:r>
            <a:endParaRPr lang="en-US" altLang="ja-JP" sz="8000" b="1" dirty="0">
              <a:latin typeface="游ゴシック" panose="020B0400000000000000" pitchFamily="50" charset="-128"/>
              <a:ea typeface="游ゴシック" panose="020B0400000000000000" pitchFamily="50" charset="-128"/>
            </a:endParaRPr>
          </a:p>
          <a:p>
            <a:pPr algn="ctr">
              <a:lnSpc>
                <a:spcPct val="100000"/>
              </a:lnSpc>
            </a:pPr>
            <a:r>
              <a:rPr lang="ja-JP" altLang="en-US" sz="6000" b="1" dirty="0">
                <a:latin typeface="游ゴシック" panose="020B0400000000000000" pitchFamily="50" charset="-128"/>
                <a:ea typeface="游ゴシック" panose="020B0400000000000000" pitchFamily="50" charset="-128"/>
              </a:rPr>
              <a:t>往生は</a:t>
            </a:r>
            <a:endParaRPr lang="en-US" altLang="ja-JP" sz="6000" b="1" dirty="0">
              <a:latin typeface="游ゴシック" panose="020B0400000000000000" pitchFamily="50" charset="-128"/>
              <a:ea typeface="游ゴシック" panose="020B0400000000000000" pitchFamily="50" charset="-128"/>
            </a:endParaRPr>
          </a:p>
          <a:p>
            <a:pPr algn="ctr">
              <a:lnSpc>
                <a:spcPct val="100000"/>
              </a:lnSpc>
            </a:pPr>
            <a:r>
              <a:rPr lang="ja-JP" altLang="en-US" sz="9600" b="1" dirty="0">
                <a:latin typeface="游ゴシック" panose="020B0400000000000000" pitchFamily="50" charset="-128"/>
                <a:ea typeface="游ゴシック" panose="020B0400000000000000" pitchFamily="50" charset="-128"/>
              </a:rPr>
              <a:t>間違いない</a:t>
            </a:r>
            <a:endParaRPr lang="en-US" altLang="ja-JP" sz="9600" b="1" dirty="0">
              <a:latin typeface="游ゴシック" panose="020B0400000000000000" pitchFamily="50" charset="-128"/>
              <a:ea typeface="游ゴシック" panose="020B0400000000000000" pitchFamily="50" charset="-128"/>
            </a:endParaRPr>
          </a:p>
          <a:p>
            <a:pPr algn="ctr">
              <a:lnSpc>
                <a:spcPct val="100000"/>
              </a:lnSpc>
            </a:pPr>
            <a:endParaRPr lang="en-US" altLang="ja-JP" sz="2400" b="1" dirty="0">
              <a:latin typeface="游ゴシック" panose="020B0400000000000000" pitchFamily="50" charset="-128"/>
              <a:ea typeface="游ゴシック" panose="020B0400000000000000" pitchFamily="50" charset="-128"/>
            </a:endParaRPr>
          </a:p>
          <a:p>
            <a:pPr algn="ctr">
              <a:lnSpc>
                <a:spcPct val="100000"/>
              </a:lnSpc>
            </a:pPr>
            <a:r>
              <a:rPr lang="ja-JP" altLang="en-US" sz="7200" b="1" dirty="0">
                <a:latin typeface="游ゴシック" panose="020B0400000000000000" pitchFamily="50" charset="-128"/>
                <a:ea typeface="游ゴシック" panose="020B0400000000000000" pitchFamily="50" charset="-128"/>
              </a:rPr>
              <a:t>な ぜ？</a:t>
            </a:r>
          </a:p>
        </p:txBody>
      </p:sp>
    </p:spTree>
    <p:custDataLst>
      <p:tags r:id="rId1"/>
    </p:custDataLst>
    <p:extLst>
      <p:ext uri="{BB962C8B-B14F-4D97-AF65-F5344CB8AC3E}">
        <p14:creationId xmlns:p14="http://schemas.microsoft.com/office/powerpoint/2010/main" val="275530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6819900"/>
          </a:xfrm>
          <a:prstGeom prst="rect">
            <a:avLst/>
          </a:prstGeom>
        </p:spPr>
      </p:pic>
    </p:spTree>
    <p:extLst>
      <p:ext uri="{BB962C8B-B14F-4D97-AF65-F5344CB8AC3E}">
        <p14:creationId xmlns:p14="http://schemas.microsoft.com/office/powerpoint/2010/main" val="86234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66854" y="256156"/>
            <a:ext cx="4062651" cy="6345688"/>
          </a:xfrm>
          <a:prstGeom prst="rect">
            <a:avLst/>
          </a:prstGeom>
          <a:noFill/>
          <a:effectLst>
            <a:softEdge rad="63500"/>
          </a:effectLst>
        </p:spPr>
        <p:txBody>
          <a:bodyPr vert="eaVert" wrap="square" rtlCol="0">
            <a:spAutoFit/>
          </a:bodyPr>
          <a:lstStyle/>
          <a:p>
            <a:r>
              <a:rPr lang="ja-JP" altLang="en-US" sz="4400" b="1" dirty="0">
                <a:latin typeface="游ゴシック" panose="020B0400000000000000" pitchFamily="50" charset="-128"/>
                <a:ea typeface="游ゴシック" panose="020B0400000000000000" pitchFamily="50" charset="-128"/>
              </a:rPr>
              <a:t>おどりあがるほど大喜びするはずのことが喜べないから、</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ますます往生は間違いないと思うのです。</a:t>
            </a:r>
            <a:endParaRPr lang="en-US" altLang="ja-JP" sz="4400" b="1" dirty="0">
              <a:latin typeface="游ゴシック" panose="020B0400000000000000" pitchFamily="50" charset="-128"/>
              <a:ea typeface="游ゴシック" panose="020B0400000000000000" pitchFamily="50" charset="-128"/>
            </a:endParaRPr>
          </a:p>
          <a:p>
            <a:pPr algn="r"/>
            <a:r>
              <a:rPr lang="ja-JP" altLang="en-US" sz="3200" b="1" dirty="0">
                <a:latin typeface="游ゴシック" panose="020B0400000000000000" pitchFamily="50" charset="-128"/>
                <a:ea typeface="游ゴシック" panose="020B0400000000000000" pitchFamily="50" charset="-128"/>
              </a:rPr>
              <a:t>（現代語訳）</a:t>
            </a:r>
          </a:p>
        </p:txBody>
      </p:sp>
      <p:sp>
        <p:nvSpPr>
          <p:cNvPr id="5" name="テキスト ボックス 4"/>
          <p:cNvSpPr txBox="1"/>
          <p:nvPr/>
        </p:nvSpPr>
        <p:spPr>
          <a:xfrm>
            <a:off x="5171701" y="218056"/>
            <a:ext cx="3570208" cy="6345688"/>
          </a:xfrm>
          <a:prstGeom prst="rect">
            <a:avLst/>
          </a:prstGeom>
          <a:solidFill>
            <a:schemeClr val="bg1">
              <a:lumMod val="95000"/>
            </a:schemeClr>
          </a:solidFill>
          <a:ln>
            <a:solidFill>
              <a:schemeClr val="tx1"/>
            </a:solidFill>
          </a:ln>
        </p:spPr>
        <p:txBody>
          <a:bodyPr vert="eaVert" wrap="square" rtlCol="0">
            <a:spAutoFit/>
          </a:bodyPr>
          <a:lstStyle/>
          <a:p>
            <a:r>
              <a:rPr lang="ja-JP" altLang="en-US" sz="4400" b="1" dirty="0">
                <a:latin typeface="游ゴシック" panose="020B0400000000000000" pitchFamily="50" charset="-128"/>
                <a:ea typeface="游ゴシック" panose="020B0400000000000000" pitchFamily="50" charset="-128"/>
              </a:rPr>
              <a:t>天</a:t>
            </a:r>
            <a:r>
              <a:rPr lang="ja-JP" altLang="en-US" sz="4400" b="1" dirty="0" err="1">
                <a:latin typeface="游ゴシック" panose="020B0400000000000000" pitchFamily="50" charset="-128"/>
                <a:ea typeface="游ゴシック" panose="020B0400000000000000" pitchFamily="50" charset="-128"/>
              </a:rPr>
              <a:t>にをどり</a:t>
            </a:r>
            <a:r>
              <a:rPr lang="ja-JP" altLang="en-US" sz="4400" b="1" dirty="0">
                <a:latin typeface="游ゴシック" panose="020B0400000000000000" pitchFamily="50" charset="-128"/>
                <a:ea typeface="游ゴシック" panose="020B0400000000000000" pitchFamily="50" charset="-128"/>
              </a:rPr>
              <a:t>地にをどるほどによろこぶべきことをよろこばぬにて、</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いよいよ往生は一定とおもひたまふなり。</a:t>
            </a:r>
            <a:endParaRPr lang="ja-JP" altLang="en-US" sz="4400" b="1"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98349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952483" y="218056"/>
            <a:ext cx="3385542" cy="6345688"/>
          </a:xfrm>
          <a:prstGeom prst="rect">
            <a:avLst/>
          </a:prstGeom>
          <a:noFill/>
          <a:effectLst>
            <a:softEdge rad="63500"/>
          </a:effectLst>
        </p:spPr>
        <p:txBody>
          <a:bodyPr vert="eaVert" wrap="square" rtlCol="0">
            <a:spAutoFit/>
          </a:bodyPr>
          <a:lstStyle/>
          <a:p>
            <a:r>
              <a:rPr lang="ja-JP" altLang="en-US" sz="4400" b="1" dirty="0">
                <a:latin typeface="游ゴシック" panose="020B0400000000000000" pitchFamily="50" charset="-128"/>
                <a:ea typeface="游ゴシック" panose="020B0400000000000000" pitchFamily="50" charset="-128"/>
              </a:rPr>
              <a:t>喜ぶはずの心が</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抑えられて喜べないのは、</a:t>
            </a:r>
            <a:endParaRPr lang="en-US" altLang="ja-JP" sz="4400" b="1" dirty="0">
              <a:latin typeface="游ゴシック" panose="020B0400000000000000" pitchFamily="50" charset="-128"/>
              <a:ea typeface="游ゴシック" panose="020B0400000000000000" pitchFamily="50" charset="-128"/>
            </a:endParaRPr>
          </a:p>
          <a:p>
            <a:pPr lvl="0" algn="r"/>
            <a:r>
              <a:rPr lang="ja-JP" altLang="en-US" sz="4400" b="1" dirty="0">
                <a:latin typeface="游ゴシック" panose="020B0400000000000000" pitchFamily="50" charset="-128"/>
                <a:ea typeface="游ゴシック" panose="020B0400000000000000" pitchFamily="50" charset="-128"/>
              </a:rPr>
              <a:t>煩悩のしわざなのです。</a:t>
            </a:r>
            <a:r>
              <a:rPr lang="ja-JP" altLang="en-US" sz="3200" b="1" dirty="0">
                <a:solidFill>
                  <a:prstClr val="black"/>
                </a:solidFill>
                <a:latin typeface="游ゴシック" panose="020B0400000000000000" pitchFamily="50" charset="-128"/>
                <a:ea typeface="游ゴシック" panose="020B0400000000000000" pitchFamily="50" charset="-128"/>
              </a:rPr>
              <a:t>（現代語訳）</a:t>
            </a:r>
          </a:p>
          <a:p>
            <a:endParaRPr lang="en-US" altLang="ja-JP" sz="4400" b="1" dirty="0">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6507922" y="218056"/>
            <a:ext cx="2215991" cy="6345688"/>
          </a:xfrm>
          <a:prstGeom prst="rect">
            <a:avLst/>
          </a:prstGeom>
          <a:solidFill>
            <a:schemeClr val="bg1">
              <a:lumMod val="95000"/>
            </a:schemeClr>
          </a:solidFill>
          <a:ln>
            <a:solidFill>
              <a:schemeClr val="tx1"/>
            </a:solidFill>
          </a:ln>
        </p:spPr>
        <p:txBody>
          <a:bodyPr vert="eaVert" wrap="square" rtlCol="0">
            <a:spAutoFit/>
          </a:bodyPr>
          <a:lstStyle/>
          <a:p>
            <a:pPr lvl="0"/>
            <a:r>
              <a:rPr lang="ja-JP" altLang="en-US" sz="4400" b="1" dirty="0">
                <a:latin typeface="游ゴシック" panose="020B0400000000000000" pitchFamily="50" charset="-128"/>
                <a:ea typeface="游ゴシック" panose="020B0400000000000000" pitchFamily="50" charset="-128"/>
              </a:rPr>
              <a:t>よろこぶべきこころを</a:t>
            </a:r>
            <a:endParaRPr lang="en-US" altLang="ja-JP" sz="4400" b="1" dirty="0">
              <a:latin typeface="游ゴシック" panose="020B0400000000000000" pitchFamily="50" charset="-128"/>
              <a:ea typeface="游ゴシック" panose="020B0400000000000000" pitchFamily="50" charset="-128"/>
            </a:endParaRPr>
          </a:p>
          <a:p>
            <a:pPr lvl="0"/>
            <a:r>
              <a:rPr lang="ja-JP" altLang="en-US" sz="4400" b="1" dirty="0" err="1">
                <a:latin typeface="游ゴシック" panose="020B0400000000000000" pitchFamily="50" charset="-128"/>
                <a:ea typeface="游ゴシック" panose="020B0400000000000000" pitchFamily="50" charset="-128"/>
              </a:rPr>
              <a:t>おさ</a:t>
            </a:r>
            <a:r>
              <a:rPr lang="ja-JP" altLang="en-US" sz="4400" b="1" dirty="0">
                <a:latin typeface="游ゴシック" panose="020B0400000000000000" pitchFamily="50" charset="-128"/>
                <a:ea typeface="游ゴシック" panose="020B0400000000000000" pitchFamily="50" charset="-128"/>
              </a:rPr>
              <a:t>へてよろこばざるは、</a:t>
            </a:r>
            <a:endParaRPr lang="en-US" altLang="ja-JP" sz="4400" b="1" dirty="0">
              <a:latin typeface="游ゴシック" panose="020B0400000000000000" pitchFamily="50" charset="-128"/>
              <a:ea typeface="游ゴシック" panose="020B0400000000000000" pitchFamily="50" charset="-128"/>
            </a:endParaRPr>
          </a:p>
          <a:p>
            <a:pPr lvl="0"/>
            <a:r>
              <a:rPr lang="ja-JP" altLang="en-US" sz="4400" b="1" dirty="0">
                <a:latin typeface="游ゴシック" panose="020B0400000000000000" pitchFamily="50" charset="-128"/>
                <a:ea typeface="游ゴシック" panose="020B0400000000000000" pitchFamily="50" charset="-128"/>
              </a:rPr>
              <a:t>煩悩の所為なり。</a:t>
            </a:r>
            <a:endParaRPr lang="en-US" altLang="ja-JP" sz="44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1955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952483" y="218056"/>
            <a:ext cx="3385542" cy="6345688"/>
          </a:xfrm>
          <a:prstGeom prst="rect">
            <a:avLst/>
          </a:prstGeom>
          <a:noFill/>
          <a:effectLst>
            <a:softEdge rad="63500"/>
          </a:effectLst>
        </p:spPr>
        <p:txBody>
          <a:bodyPr vert="eaVert" wrap="square" rtlCol="0">
            <a:spAutoFit/>
          </a:bodyPr>
          <a:lstStyle/>
          <a:p>
            <a:r>
              <a:rPr lang="ja-JP" altLang="en-US" sz="4400" b="1" dirty="0">
                <a:latin typeface="游ゴシック" panose="020B0400000000000000" pitchFamily="50" charset="-128"/>
                <a:ea typeface="游ゴシック" panose="020B0400000000000000" pitchFamily="50" charset="-128"/>
              </a:rPr>
              <a:t>喜ぶはずの心が</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抑えられて喜べないのは、</a:t>
            </a:r>
            <a:endParaRPr lang="en-US" altLang="ja-JP" sz="4400" b="1" dirty="0">
              <a:latin typeface="游ゴシック" panose="020B0400000000000000" pitchFamily="50" charset="-128"/>
              <a:ea typeface="游ゴシック" panose="020B0400000000000000"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4400" b="1" dirty="0">
                <a:solidFill>
                  <a:srgbClr val="FF0000"/>
                </a:solidFill>
                <a:latin typeface="游ゴシック" panose="020B0400000000000000" pitchFamily="50" charset="-128"/>
                <a:ea typeface="游ゴシック" panose="020B0400000000000000" pitchFamily="50" charset="-128"/>
              </a:rPr>
              <a:t>煩悩</a:t>
            </a:r>
            <a:r>
              <a:rPr lang="ja-JP" altLang="en-US" sz="4400" b="1" dirty="0">
                <a:latin typeface="游ゴシック" panose="020B0400000000000000" pitchFamily="50" charset="-128"/>
                <a:ea typeface="游ゴシック" panose="020B0400000000000000" pitchFamily="50" charset="-128"/>
              </a:rPr>
              <a:t>のしわざなのです。</a:t>
            </a: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（現代語訳）</a:t>
            </a:r>
          </a:p>
          <a:p>
            <a:endParaRPr lang="en-US" altLang="ja-JP" sz="4400" b="1" dirty="0">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6507922" y="218056"/>
            <a:ext cx="2215991" cy="6345688"/>
          </a:xfrm>
          <a:prstGeom prst="rect">
            <a:avLst/>
          </a:prstGeom>
          <a:solidFill>
            <a:schemeClr val="bg1">
              <a:lumMod val="95000"/>
            </a:schemeClr>
          </a:solidFill>
          <a:ln>
            <a:solidFill>
              <a:schemeClr val="tx1"/>
            </a:solidFill>
          </a:ln>
        </p:spPr>
        <p:txBody>
          <a:bodyPr vert="eaVert" wrap="square" rtlCol="0">
            <a:spAutoFit/>
          </a:bodyPr>
          <a:lstStyle/>
          <a:p>
            <a:pPr lvl="0"/>
            <a:r>
              <a:rPr lang="ja-JP" altLang="en-US" sz="4400" b="1" dirty="0">
                <a:latin typeface="游ゴシック" panose="020B0400000000000000" pitchFamily="50" charset="-128"/>
                <a:ea typeface="游ゴシック" panose="020B0400000000000000" pitchFamily="50" charset="-128"/>
              </a:rPr>
              <a:t>よろこぶべきこころを</a:t>
            </a:r>
            <a:endParaRPr lang="en-US" altLang="ja-JP" sz="4400" b="1" dirty="0">
              <a:latin typeface="游ゴシック" panose="020B0400000000000000" pitchFamily="50" charset="-128"/>
              <a:ea typeface="游ゴシック" panose="020B0400000000000000" pitchFamily="50" charset="-128"/>
            </a:endParaRPr>
          </a:p>
          <a:p>
            <a:pPr lvl="0"/>
            <a:r>
              <a:rPr lang="ja-JP" altLang="en-US" sz="4400" b="1" dirty="0" err="1">
                <a:latin typeface="游ゴシック" panose="020B0400000000000000" pitchFamily="50" charset="-128"/>
                <a:ea typeface="游ゴシック" panose="020B0400000000000000" pitchFamily="50" charset="-128"/>
              </a:rPr>
              <a:t>おさ</a:t>
            </a:r>
            <a:r>
              <a:rPr lang="ja-JP" altLang="en-US" sz="4400" b="1" dirty="0">
                <a:latin typeface="游ゴシック" panose="020B0400000000000000" pitchFamily="50" charset="-128"/>
                <a:ea typeface="游ゴシック" panose="020B0400000000000000" pitchFamily="50" charset="-128"/>
              </a:rPr>
              <a:t>へてよろこばざるは、</a:t>
            </a:r>
            <a:endParaRPr lang="en-US" altLang="ja-JP" sz="4400" b="1" dirty="0">
              <a:latin typeface="游ゴシック" panose="020B0400000000000000" pitchFamily="50" charset="-128"/>
              <a:ea typeface="游ゴシック" panose="020B0400000000000000" pitchFamily="50" charset="-128"/>
            </a:endParaRPr>
          </a:p>
          <a:p>
            <a:pPr lvl="0"/>
            <a:r>
              <a:rPr lang="ja-JP" altLang="en-US" sz="4400" b="1" dirty="0">
                <a:solidFill>
                  <a:srgbClr val="FF0000"/>
                </a:solidFill>
                <a:latin typeface="游ゴシック" panose="020B0400000000000000" pitchFamily="50" charset="-128"/>
                <a:ea typeface="游ゴシック" panose="020B0400000000000000" pitchFamily="50" charset="-128"/>
              </a:rPr>
              <a:t>煩悩</a:t>
            </a:r>
            <a:r>
              <a:rPr lang="ja-JP" altLang="en-US" sz="4400" b="1" dirty="0">
                <a:latin typeface="游ゴシック" panose="020B0400000000000000" pitchFamily="50" charset="-128"/>
                <a:ea typeface="游ゴシック" panose="020B0400000000000000" pitchFamily="50" charset="-128"/>
              </a:rPr>
              <a:t>の所為なり。</a:t>
            </a:r>
            <a:endParaRPr lang="en-US" altLang="ja-JP" sz="4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6706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1104900" y="381000"/>
            <a:ext cx="7095211" cy="5909310"/>
          </a:xfrm>
          <a:prstGeom prst="rect">
            <a:avLst/>
          </a:prstGeom>
          <a:noFill/>
        </p:spPr>
        <p:txBody>
          <a:bodyPr wrap="none" rtlCol="0">
            <a:spAutoFit/>
          </a:bodyPr>
          <a:lstStyle/>
          <a:p>
            <a:pPr algn="ctr"/>
            <a:r>
              <a:rPr lang="ja-JP" altLang="en-US" sz="6000" b="1" dirty="0">
                <a:solidFill>
                  <a:schemeClr val="bg1"/>
                </a:solidFill>
                <a:latin typeface="游ゴシック" panose="020B0400000000000000" pitchFamily="50" charset="-128"/>
                <a:ea typeface="游ゴシック" panose="020B0400000000000000" pitchFamily="50" charset="-128"/>
              </a:rPr>
              <a:t>往生を喜べないのは</a:t>
            </a:r>
            <a:endParaRPr lang="en-US" altLang="ja-JP" sz="6000" b="1" dirty="0">
              <a:solidFill>
                <a:schemeClr val="bg1"/>
              </a:solidFill>
              <a:latin typeface="游ゴシック" panose="020B0400000000000000" pitchFamily="50" charset="-128"/>
              <a:ea typeface="游ゴシック" panose="020B0400000000000000" pitchFamily="50" charset="-128"/>
            </a:endParaRPr>
          </a:p>
          <a:p>
            <a:pPr algn="ctr"/>
            <a:endParaRPr lang="en-US" altLang="ja-JP" sz="6000" b="1" dirty="0">
              <a:solidFill>
                <a:schemeClr val="bg1"/>
              </a:solidFill>
              <a:latin typeface="游ゴシック" panose="020B0400000000000000" pitchFamily="50" charset="-128"/>
              <a:ea typeface="游ゴシック" panose="020B0400000000000000" pitchFamily="50" charset="-128"/>
            </a:endParaRPr>
          </a:p>
          <a:p>
            <a:pPr algn="ctr"/>
            <a:r>
              <a:rPr lang="ja-JP" altLang="en-US" sz="13800" b="1" dirty="0">
                <a:solidFill>
                  <a:schemeClr val="bg1"/>
                </a:solidFill>
                <a:latin typeface="游ゴシック" panose="020B0400000000000000" pitchFamily="50" charset="-128"/>
                <a:ea typeface="游ゴシック" panose="020B0400000000000000" pitchFamily="50" charset="-128"/>
              </a:rPr>
              <a:t>煩　悩</a:t>
            </a:r>
            <a:endParaRPr lang="en-US" altLang="ja-JP" sz="13800" b="1" dirty="0">
              <a:solidFill>
                <a:schemeClr val="bg1"/>
              </a:solidFill>
              <a:latin typeface="游ゴシック" panose="020B0400000000000000" pitchFamily="50" charset="-128"/>
              <a:ea typeface="游ゴシック" panose="020B0400000000000000" pitchFamily="50" charset="-128"/>
            </a:endParaRPr>
          </a:p>
          <a:p>
            <a:pPr algn="ctr"/>
            <a:endParaRPr lang="en-US" altLang="ja-JP" sz="6000" b="1" dirty="0">
              <a:solidFill>
                <a:schemeClr val="bg1"/>
              </a:solidFill>
              <a:latin typeface="游ゴシック" panose="020B0400000000000000" pitchFamily="50" charset="-128"/>
              <a:ea typeface="游ゴシック" panose="020B0400000000000000" pitchFamily="50" charset="-128"/>
            </a:endParaRPr>
          </a:p>
          <a:p>
            <a:pPr algn="ctr"/>
            <a:r>
              <a:rPr lang="ja-JP" altLang="en-US" sz="6000" b="1" dirty="0" err="1">
                <a:solidFill>
                  <a:schemeClr val="bg1"/>
                </a:solidFill>
                <a:latin typeface="游ゴシック" panose="020B0400000000000000" pitchFamily="50" charset="-128"/>
                <a:ea typeface="游ゴシック" panose="020B0400000000000000" pitchFamily="50" charset="-128"/>
              </a:rPr>
              <a:t>のせい</a:t>
            </a:r>
            <a:endParaRPr lang="en-US" altLang="ja-JP" sz="6000" b="1" dirty="0">
              <a:solidFill>
                <a:schemeClr val="bg1"/>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48668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C658F9EA-4C1A-4059-8A04-E6FCA76EB249}"/>
              </a:ext>
            </a:extLst>
          </p:cNvPr>
          <p:cNvSpPr txBox="1"/>
          <p:nvPr/>
        </p:nvSpPr>
        <p:spPr>
          <a:xfrm>
            <a:off x="266993" y="248836"/>
            <a:ext cx="8679299" cy="6345688"/>
          </a:xfrm>
          <a:prstGeom prst="rect">
            <a:avLst/>
          </a:prstGeom>
          <a:noFill/>
        </p:spPr>
        <p:txBody>
          <a:bodyPr vert="eaVert" wrap="square" rtlCol="0">
            <a:spAutoFit/>
          </a:bodyPr>
          <a:lstStyle/>
          <a:p>
            <a:r>
              <a:rPr lang="en-US" altLang="ja-JP" sz="3600" b="1" dirty="0">
                <a:latin typeface="游ゴシック" panose="020B0400000000000000" pitchFamily="50" charset="-128"/>
                <a:ea typeface="游ゴシック" panose="020B0400000000000000" pitchFamily="50" charset="-128"/>
              </a:rPr>
              <a:t>『</a:t>
            </a:r>
            <a:r>
              <a:rPr lang="ja-JP" altLang="en-US" sz="3600" b="1" dirty="0">
                <a:latin typeface="游ゴシック" panose="020B0400000000000000" pitchFamily="50" charset="-128"/>
                <a:ea typeface="游ゴシック" panose="020B0400000000000000" pitchFamily="50" charset="-128"/>
              </a:rPr>
              <a:t>拝読　浄土真宗のみ教え</a:t>
            </a:r>
            <a:r>
              <a:rPr lang="en-US" altLang="ja-JP" sz="3600" b="1" dirty="0">
                <a:latin typeface="游ゴシック" panose="020B0400000000000000" pitchFamily="50" charset="-128"/>
                <a:ea typeface="游ゴシック" panose="020B0400000000000000" pitchFamily="50" charset="-128"/>
              </a:rPr>
              <a:t>』</a:t>
            </a:r>
          </a:p>
          <a:p>
            <a:r>
              <a:rPr lang="ja-JP" altLang="en-US" sz="3600" b="1" dirty="0">
                <a:latin typeface="游ゴシック" panose="020B0400000000000000" pitchFamily="50" charset="-128"/>
                <a:ea typeface="游ゴシック" panose="020B0400000000000000" pitchFamily="50" charset="-128"/>
              </a:rPr>
              <a:t>　　　　　　　「凡夫」より</a:t>
            </a:r>
            <a:endParaRPr lang="en-US" altLang="ja-JP" sz="3600" b="1" dirty="0">
              <a:latin typeface="游ゴシック" panose="020B0400000000000000" pitchFamily="50" charset="-128"/>
              <a:ea typeface="游ゴシック" panose="020B0400000000000000" pitchFamily="50" charset="-128"/>
            </a:endParaRPr>
          </a:p>
          <a:p>
            <a:endParaRPr lang="en-US" altLang="ja-JP" sz="4800" b="1" dirty="0">
              <a:latin typeface="游ゴシック" panose="020B0400000000000000" pitchFamily="50" charset="-128"/>
              <a:ea typeface="游ゴシック" panose="020B0400000000000000" pitchFamily="50" charset="-128"/>
            </a:endParaRPr>
          </a:p>
          <a:p>
            <a:r>
              <a:rPr lang="en-US" altLang="ja-JP" sz="4800" b="1" dirty="0">
                <a:latin typeface="游ゴシック" panose="020B0400000000000000" pitchFamily="50" charset="-128"/>
                <a:ea typeface="游ゴシック" panose="020B0400000000000000" pitchFamily="50" charset="-128"/>
              </a:rPr>
              <a:t>…</a:t>
            </a:r>
            <a:r>
              <a:rPr lang="ja-JP" altLang="en-US" sz="4800" b="1" dirty="0">
                <a:latin typeface="游ゴシック" panose="020B0400000000000000" pitchFamily="50" charset="-128"/>
                <a:ea typeface="游ゴシック" panose="020B0400000000000000" pitchFamily="50" charset="-128"/>
              </a:rPr>
              <a:t>凡夫は、命終わるその瞬間まで、煩悩から離れられないものを言う。</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すべてのことを私中心にみて争いをおこし、</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欲望・怒り・妬みに、</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心と身体を悩ませ苦しみ続ける。</a:t>
            </a:r>
            <a:endParaRPr lang="en-US" altLang="ja-JP" sz="48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89960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C658F9EA-4C1A-4059-8A04-E6FCA76EB249}"/>
              </a:ext>
            </a:extLst>
          </p:cNvPr>
          <p:cNvSpPr txBox="1"/>
          <p:nvPr/>
        </p:nvSpPr>
        <p:spPr>
          <a:xfrm>
            <a:off x="266993" y="248836"/>
            <a:ext cx="8679299" cy="6345688"/>
          </a:xfrm>
          <a:prstGeom prst="rect">
            <a:avLst/>
          </a:prstGeom>
          <a:solidFill>
            <a:schemeClr val="bg1"/>
          </a:solid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拝読　浄土真宗のみ教え</a:t>
            </a:r>
            <a:r>
              <a:rPr kumimoji="1"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「凡夫」より</a:t>
            </a:r>
            <a:endParaRPr kumimoji="1"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endParaRPr lang="en-US" altLang="ja-JP" sz="4800" b="1" dirty="0">
              <a:latin typeface="游ゴシック" panose="020B0400000000000000" pitchFamily="50" charset="-128"/>
              <a:ea typeface="游ゴシック" panose="020B0400000000000000" pitchFamily="50" charset="-128"/>
            </a:endParaRPr>
          </a:p>
          <a:p>
            <a:r>
              <a:rPr lang="en-US" altLang="ja-JP" sz="4800" b="1" dirty="0">
                <a:latin typeface="游ゴシック" panose="020B0400000000000000" pitchFamily="50" charset="-128"/>
                <a:ea typeface="游ゴシック" panose="020B0400000000000000" pitchFamily="50" charset="-128"/>
              </a:rPr>
              <a:t>…</a:t>
            </a:r>
            <a:r>
              <a:rPr lang="ja-JP" altLang="en-US" sz="4800" b="1" dirty="0">
                <a:latin typeface="游ゴシック" panose="020B0400000000000000" pitchFamily="50" charset="-128"/>
                <a:ea typeface="游ゴシック" panose="020B0400000000000000" pitchFamily="50" charset="-128"/>
              </a:rPr>
              <a:t>凡夫は、命終わるその瞬間まで、</a:t>
            </a:r>
            <a:r>
              <a:rPr lang="ja-JP" altLang="en-US" sz="4800" b="1" dirty="0">
                <a:solidFill>
                  <a:srgbClr val="FF0000"/>
                </a:solidFill>
                <a:latin typeface="游ゴシック" panose="020B0400000000000000" pitchFamily="50" charset="-128"/>
                <a:ea typeface="游ゴシック" panose="020B0400000000000000" pitchFamily="50" charset="-128"/>
              </a:rPr>
              <a:t>煩悩</a:t>
            </a:r>
            <a:r>
              <a:rPr lang="ja-JP" altLang="en-US" sz="4800" b="1" dirty="0">
                <a:latin typeface="游ゴシック" panose="020B0400000000000000" pitchFamily="50" charset="-128"/>
                <a:ea typeface="游ゴシック" panose="020B0400000000000000" pitchFamily="50" charset="-128"/>
              </a:rPr>
              <a:t>から離れられないものを言う。</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solidFill>
                  <a:srgbClr val="FF0000"/>
                </a:solidFill>
                <a:latin typeface="游ゴシック" panose="020B0400000000000000" pitchFamily="50" charset="-128"/>
                <a:ea typeface="游ゴシック" panose="020B0400000000000000" pitchFamily="50" charset="-128"/>
              </a:rPr>
              <a:t>すべてのことを私中心にみて争いをおこし、</a:t>
            </a:r>
            <a:endParaRPr lang="en-US" altLang="ja-JP" sz="4800" b="1" dirty="0">
              <a:solidFill>
                <a:srgbClr val="FF0000"/>
              </a:solidFill>
              <a:latin typeface="游ゴシック" panose="020B0400000000000000" pitchFamily="50" charset="-128"/>
              <a:ea typeface="游ゴシック" panose="020B0400000000000000" pitchFamily="50" charset="-128"/>
            </a:endParaRPr>
          </a:p>
          <a:p>
            <a:r>
              <a:rPr lang="ja-JP" altLang="en-US" sz="4800" b="1" dirty="0">
                <a:solidFill>
                  <a:srgbClr val="FF0000"/>
                </a:solidFill>
                <a:latin typeface="游ゴシック" panose="020B0400000000000000" pitchFamily="50" charset="-128"/>
                <a:ea typeface="游ゴシック" panose="020B0400000000000000" pitchFamily="50" charset="-128"/>
              </a:rPr>
              <a:t>欲望・怒り・妬みに、</a:t>
            </a:r>
            <a:endParaRPr lang="en-US" altLang="ja-JP" sz="4800" b="1" dirty="0">
              <a:solidFill>
                <a:srgbClr val="FF0000"/>
              </a:solidFill>
              <a:latin typeface="游ゴシック" panose="020B0400000000000000" pitchFamily="50" charset="-128"/>
              <a:ea typeface="游ゴシック" panose="020B0400000000000000" pitchFamily="50" charset="-128"/>
            </a:endParaRPr>
          </a:p>
          <a:p>
            <a:r>
              <a:rPr lang="ja-JP" altLang="en-US" sz="4800" b="1" dirty="0">
                <a:solidFill>
                  <a:srgbClr val="FF0000"/>
                </a:solidFill>
                <a:latin typeface="游ゴシック" panose="020B0400000000000000" pitchFamily="50" charset="-128"/>
                <a:ea typeface="游ゴシック" panose="020B0400000000000000" pitchFamily="50" charset="-128"/>
              </a:rPr>
              <a:t>心と身体を悩ませ苦しみ続ける。</a:t>
            </a:r>
            <a:endParaRPr lang="en-US" altLang="ja-JP" sz="4800" b="1" dirty="0">
              <a:solidFill>
                <a:srgbClr val="FF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13029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741405" y="2012797"/>
            <a:ext cx="8021593" cy="1569660"/>
          </a:xfrm>
          <a:prstGeom prst="rect">
            <a:avLst/>
          </a:prstGeom>
        </p:spPr>
        <p:txBody>
          <a:bodyPr wrap="square">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4800" b="1" dirty="0">
                <a:latin typeface="游ゴシック" panose="020B0400000000000000" pitchFamily="50" charset="-128"/>
                <a:ea typeface="游ゴシック" panose="020B0400000000000000" pitchFamily="50" charset="-128"/>
              </a:rPr>
              <a:t>唯円の心境と同じような</a:t>
            </a:r>
            <a:endParaRPr lang="en-US" altLang="ja-JP" sz="4800" b="1" dirty="0">
              <a:latin typeface="游ゴシック" panose="020B0400000000000000" pitchFamily="50" charset="-128"/>
              <a:ea typeface="游ゴシック" panose="020B0400000000000000" pitchFamily="50" charset="-128"/>
            </a:endParaRPr>
          </a:p>
          <a:p>
            <a:pPr>
              <a:lnSpc>
                <a:spcPct val="100000"/>
              </a:lnSpc>
            </a:pPr>
            <a:r>
              <a:rPr lang="ja-JP" altLang="en-US" sz="4800" b="1" dirty="0">
                <a:latin typeface="游ゴシック" panose="020B0400000000000000" pitchFamily="50" charset="-128"/>
                <a:ea typeface="游ゴシック" panose="020B0400000000000000" pitchFamily="50" charset="-128"/>
              </a:rPr>
              <a:t>言葉が聖人にもあるんです</a:t>
            </a:r>
          </a:p>
        </p:txBody>
      </p:sp>
      <p:sp>
        <p:nvSpPr>
          <p:cNvPr id="3" name="タイトル 1"/>
          <p:cNvSpPr txBox="1">
            <a:spLocks/>
          </p:cNvSpPr>
          <p:nvPr/>
        </p:nvSpPr>
        <p:spPr>
          <a:xfrm>
            <a:off x="741405" y="308869"/>
            <a:ext cx="3474652" cy="1223797"/>
          </a:xfrm>
          <a:prstGeom prst="rect">
            <a:avLst/>
          </a:prstGeom>
        </p:spPr>
        <p:txBody>
          <a:bodyPr wrap="square">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8000" b="1" dirty="0">
                <a:solidFill>
                  <a:srgbClr val="FF0000"/>
                </a:solidFill>
                <a:latin typeface="游ゴシック" panose="020B0400000000000000" pitchFamily="50" charset="-128"/>
                <a:ea typeface="游ゴシック" panose="020B0400000000000000" pitchFamily="50" charset="-128"/>
              </a:rPr>
              <a:t>重要！</a:t>
            </a:r>
          </a:p>
        </p:txBody>
      </p:sp>
      <p:sp>
        <p:nvSpPr>
          <p:cNvPr id="5" name="タイトル 1"/>
          <p:cNvSpPr txBox="1">
            <a:spLocks/>
          </p:cNvSpPr>
          <p:nvPr/>
        </p:nvSpPr>
        <p:spPr>
          <a:xfrm>
            <a:off x="400050" y="4609072"/>
            <a:ext cx="8362947" cy="2086725"/>
          </a:xfrm>
          <a:prstGeom prst="rect">
            <a:avLst/>
          </a:prstGeom>
        </p:spPr>
        <p:txBody>
          <a:bodyPr vert="horz" wrap="square">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4800" b="1" dirty="0">
                <a:latin typeface="游ゴシック" panose="020B0400000000000000" pitchFamily="50" charset="-128"/>
                <a:ea typeface="游ゴシック" panose="020B0400000000000000" pitchFamily="50" charset="-128"/>
              </a:rPr>
              <a:t>『</a:t>
            </a:r>
            <a:r>
              <a:rPr lang="ja-JP" altLang="en-US" sz="4800" b="1" dirty="0">
                <a:latin typeface="游ゴシック" panose="020B0400000000000000" pitchFamily="50" charset="-128"/>
                <a:ea typeface="游ゴシック" panose="020B0400000000000000" pitchFamily="50" charset="-128"/>
              </a:rPr>
              <a:t>教行信証</a:t>
            </a:r>
            <a:r>
              <a:rPr lang="en-US" altLang="ja-JP" sz="4800" b="1" dirty="0">
                <a:latin typeface="游ゴシック" panose="020B0400000000000000" pitchFamily="50" charset="-128"/>
                <a:ea typeface="游ゴシック" panose="020B0400000000000000" pitchFamily="50" charset="-128"/>
              </a:rPr>
              <a:t>』</a:t>
            </a:r>
            <a:r>
              <a:rPr lang="ja-JP" altLang="en-US" sz="4800" b="1" dirty="0">
                <a:latin typeface="游ゴシック" panose="020B0400000000000000" pitchFamily="50" charset="-128"/>
                <a:ea typeface="游ゴシック" panose="020B0400000000000000" pitchFamily="50" charset="-128"/>
              </a:rPr>
              <a:t>「信巻」</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　真仏弟子釈</a:t>
            </a:r>
            <a:r>
              <a:rPr lang="ja-JP" altLang="en-US" sz="3200" b="1" dirty="0">
                <a:latin typeface="游ゴシック" panose="020B0400000000000000" pitchFamily="50" charset="-128"/>
                <a:ea typeface="游ゴシック" panose="020B0400000000000000" pitchFamily="50" charset="-128"/>
              </a:rPr>
              <a:t>（しんぶつでししゃく）</a:t>
            </a:r>
            <a:endParaRPr lang="en-US" altLang="ja-JP" sz="3200" b="1" dirty="0">
              <a:latin typeface="游ゴシック" panose="020B0400000000000000" pitchFamily="50" charset="-128"/>
              <a:ea typeface="游ゴシック" panose="020B0400000000000000" pitchFamily="50" charset="-128"/>
            </a:endParaRPr>
          </a:p>
          <a:p>
            <a:r>
              <a:rPr lang="ja-JP" altLang="en-US" sz="3200" b="1" dirty="0">
                <a:latin typeface="游ゴシック" panose="020B0400000000000000" pitchFamily="50" charset="-128"/>
                <a:ea typeface="游ゴシック" panose="020B0400000000000000" pitchFamily="50" charset="-128"/>
              </a:rPr>
              <a:t>　　　　　　　　　　　　　　</a:t>
            </a:r>
            <a:r>
              <a:rPr lang="ja-JP" altLang="en-US" sz="4800" b="1" dirty="0">
                <a:latin typeface="游ゴシック" panose="020B0400000000000000" pitchFamily="50" charset="-128"/>
                <a:ea typeface="游ゴシック" panose="020B0400000000000000" pitchFamily="50" charset="-128"/>
              </a:rPr>
              <a:t>のご文</a:t>
            </a:r>
          </a:p>
        </p:txBody>
      </p:sp>
      <p:sp>
        <p:nvSpPr>
          <p:cNvPr id="6" name="右矢印 2">
            <a:extLst>
              <a:ext uri="{FF2B5EF4-FFF2-40B4-BE49-F238E27FC236}">
                <a16:creationId xmlns:a16="http://schemas.microsoft.com/office/drawing/2014/main" xmlns="" id="{DA026897-349E-463F-9AB3-262123AC1599}"/>
              </a:ext>
            </a:extLst>
          </p:cNvPr>
          <p:cNvSpPr/>
          <p:nvPr/>
        </p:nvSpPr>
        <p:spPr>
          <a:xfrm rot="5400000">
            <a:off x="3997605" y="3289986"/>
            <a:ext cx="753371" cy="16115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53016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79601" y="260648"/>
            <a:ext cx="8784976" cy="2088232"/>
          </a:xfrm>
        </p:spPr>
        <p:txBody>
          <a:bodyPr>
            <a:normAutofit/>
          </a:bodyPr>
          <a:lstStyle/>
          <a:p>
            <a:pPr marL="0" indent="0">
              <a:buNone/>
            </a:pPr>
            <a:r>
              <a:rPr lang="ja-JP" altLang="en-US" sz="4800" b="1" dirty="0">
                <a:ea typeface="游ゴシック" panose="020B0400000000000000" pitchFamily="50" charset="-128"/>
              </a:rPr>
              <a:t>～と、</a:t>
            </a:r>
            <a:r>
              <a:rPr lang="ja-JP" altLang="en-US" sz="4800" b="1" dirty="0">
                <a:solidFill>
                  <a:srgbClr val="FF0000"/>
                </a:solidFill>
                <a:ea typeface="游ゴシック" panose="020B0400000000000000" pitchFamily="50" charset="-128"/>
              </a:rPr>
              <a:t>申しいれて</a:t>
            </a:r>
            <a:r>
              <a:rPr lang="ja-JP" altLang="en-US" sz="4800" b="1" dirty="0">
                <a:ea typeface="游ゴシック" panose="020B0400000000000000" pitchFamily="50" charset="-128"/>
              </a:rPr>
              <a:t>候ひしかば、</a:t>
            </a:r>
            <a:endParaRPr lang="en-US" altLang="ja-JP" sz="4800" b="1" dirty="0">
              <a:ea typeface="游ゴシック" panose="020B0400000000000000" pitchFamily="50" charset="-128"/>
            </a:endParaRPr>
          </a:p>
          <a:p>
            <a:pPr marL="0" indent="0">
              <a:buNone/>
            </a:pPr>
            <a:r>
              <a:rPr lang="ja-JP" altLang="en-US" sz="4800" b="1" dirty="0">
                <a:ea typeface="游ゴシック" panose="020B0400000000000000" pitchFamily="50" charset="-128"/>
              </a:rPr>
              <a:t>（「～」と</a:t>
            </a:r>
            <a:r>
              <a:rPr lang="ja-JP" altLang="en-US" sz="4800" b="1" dirty="0">
                <a:solidFill>
                  <a:srgbClr val="FF0000"/>
                </a:solidFill>
                <a:ea typeface="游ゴシック" panose="020B0400000000000000" pitchFamily="50" charset="-128"/>
              </a:rPr>
              <a:t>お尋ねした</a:t>
            </a:r>
            <a:r>
              <a:rPr lang="ja-JP" altLang="en-US" sz="4800" b="1" dirty="0">
                <a:ea typeface="游ゴシック" panose="020B0400000000000000" pitchFamily="50" charset="-128"/>
              </a:rPr>
              <a:t>ところ）</a:t>
            </a:r>
            <a:endParaRPr lang="en-US" altLang="ja-JP" sz="4800" b="1" dirty="0">
              <a:ea typeface="游ゴシック" panose="020B0400000000000000" pitchFamily="50" charset="-128"/>
            </a:endParaRPr>
          </a:p>
          <a:p>
            <a:pPr marL="0" indent="0">
              <a:buNone/>
            </a:pPr>
            <a:endParaRPr kumimoji="1" lang="en-US" altLang="ja-JP" sz="4800" b="1" dirty="0">
              <a:solidFill>
                <a:srgbClr val="FF0000"/>
              </a:solidFill>
              <a:ea typeface="游ゴシック" panose="020B0400000000000000" pitchFamily="50" charset="-128"/>
            </a:endParaRPr>
          </a:p>
        </p:txBody>
      </p:sp>
      <p:sp>
        <p:nvSpPr>
          <p:cNvPr id="4" name="コンテンツ プレースホルダー 2"/>
          <p:cNvSpPr txBox="1">
            <a:spLocks/>
          </p:cNvSpPr>
          <p:nvPr/>
        </p:nvSpPr>
        <p:spPr>
          <a:xfrm>
            <a:off x="359024" y="3501008"/>
            <a:ext cx="8784976" cy="2880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en-US" altLang="ja-JP" sz="4800" b="1" dirty="0">
              <a:solidFill>
                <a:srgbClr val="FF0000"/>
              </a:solidFill>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endParaRPr lang="ja-JP" altLang="en-US" sz="4800" b="1" dirty="0">
              <a:solidFill>
                <a:prstClr val="black"/>
              </a:solidFill>
              <a:latin typeface="游ゴシック" panose="020B0400000000000000" pitchFamily="50" charset="-128"/>
              <a:ea typeface="游ゴシック" panose="020B0400000000000000" pitchFamily="50" charset="-128"/>
            </a:endParaRPr>
          </a:p>
        </p:txBody>
      </p:sp>
      <p:sp>
        <p:nvSpPr>
          <p:cNvPr id="5" name="コンテンツ プレースホルダー 2"/>
          <p:cNvSpPr txBox="1">
            <a:spLocks/>
          </p:cNvSpPr>
          <p:nvPr/>
        </p:nvSpPr>
        <p:spPr>
          <a:xfrm>
            <a:off x="2699284" y="2360679"/>
            <a:ext cx="4104456" cy="15763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8000" b="1" dirty="0">
                <a:solidFill>
                  <a:prstClr val="black"/>
                </a:solidFill>
                <a:latin typeface="游ゴシック" panose="020B0400000000000000" pitchFamily="50" charset="-128"/>
                <a:ea typeface="游ゴシック" panose="020B0400000000000000" pitchFamily="50" charset="-128"/>
              </a:rPr>
              <a:t>謙譲語</a:t>
            </a:r>
            <a:endParaRPr lang="en-US" altLang="ja-JP" sz="8000" b="1" dirty="0">
              <a:solidFill>
                <a:prstClr val="black"/>
              </a:solidFill>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endParaRPr lang="en-US" altLang="ja-JP" sz="4800" b="1" dirty="0">
              <a:solidFill>
                <a:prstClr val="black"/>
              </a:solidFill>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endParaRPr lang="en-US" altLang="ja-JP" sz="4800" b="1" dirty="0">
              <a:solidFill>
                <a:srgbClr val="FF0000"/>
              </a:solidFill>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endParaRPr lang="ja-JP" altLang="en-US" sz="4800" b="1" dirty="0">
              <a:solidFill>
                <a:prstClr val="black"/>
              </a:solidFill>
              <a:latin typeface="游ゴシック" panose="020B0400000000000000" pitchFamily="50" charset="-128"/>
              <a:ea typeface="游ゴシック" panose="020B0400000000000000" pitchFamily="50" charset="-128"/>
            </a:endParaRPr>
          </a:p>
        </p:txBody>
      </p:sp>
      <p:sp>
        <p:nvSpPr>
          <p:cNvPr id="2" name="等号 1"/>
          <p:cNvSpPr/>
          <p:nvPr/>
        </p:nvSpPr>
        <p:spPr>
          <a:xfrm rot="5400000">
            <a:off x="3995428" y="1736812"/>
            <a:ext cx="648072" cy="864096"/>
          </a:xfrm>
          <a:prstGeom prst="mathEqual">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lang="ja-JP" altLang="en-US" sz="7200" b="1" dirty="0">
              <a:solidFill>
                <a:srgbClr val="FF0000"/>
              </a:solidFill>
              <a:latin typeface="游ゴシック" panose="020B0400000000000000" pitchFamily="50" charset="-128"/>
              <a:ea typeface="游ゴシック" panose="020B0400000000000000" pitchFamily="50" charset="-128"/>
            </a:endParaRPr>
          </a:p>
        </p:txBody>
      </p:sp>
      <p:sp>
        <p:nvSpPr>
          <p:cNvPr id="6" name="コンテンツ プレースホルダー 2"/>
          <p:cNvSpPr txBox="1">
            <a:spLocks/>
          </p:cNvSpPr>
          <p:nvPr/>
        </p:nvSpPr>
        <p:spPr>
          <a:xfrm>
            <a:off x="799119" y="3652890"/>
            <a:ext cx="8605464" cy="10002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prstClr val="black"/>
                </a:solidFill>
                <a:latin typeface="游ゴシック" panose="020B0400000000000000" pitchFamily="50" charset="-128"/>
                <a:ea typeface="游ゴシック" panose="020B0400000000000000" pitchFamily="50" charset="-128"/>
              </a:rPr>
              <a:t>著者から親鸞聖人への敬意</a:t>
            </a:r>
            <a:endParaRPr lang="en-US" altLang="ja-JP" sz="4800" b="1" dirty="0">
              <a:solidFill>
                <a:prstClr val="black"/>
              </a:solidFill>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endParaRPr lang="en-US" altLang="ja-JP" sz="4800" b="1" dirty="0">
              <a:solidFill>
                <a:prstClr val="black"/>
              </a:solidFill>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endParaRPr lang="en-US" altLang="ja-JP" sz="4800" b="1" dirty="0">
              <a:solidFill>
                <a:srgbClr val="FF0000"/>
              </a:solidFill>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endParaRPr lang="ja-JP" altLang="en-US" sz="4800" b="1" dirty="0">
              <a:solidFill>
                <a:prstClr val="black"/>
              </a:solidFill>
              <a:latin typeface="游ゴシック" panose="020B0400000000000000" pitchFamily="50" charset="-128"/>
              <a:ea typeface="游ゴシック" panose="020B0400000000000000" pitchFamily="50" charset="-128"/>
            </a:endParaRPr>
          </a:p>
        </p:txBody>
      </p:sp>
      <p:sp>
        <p:nvSpPr>
          <p:cNvPr id="7" name="コンテンツ プレースホルダー 2"/>
          <p:cNvSpPr txBox="1">
            <a:spLocks/>
          </p:cNvSpPr>
          <p:nvPr/>
        </p:nvSpPr>
        <p:spPr>
          <a:xfrm>
            <a:off x="799119" y="4498213"/>
            <a:ext cx="8605464" cy="10002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prstClr val="black"/>
                </a:solidFill>
                <a:latin typeface="游ゴシック" panose="020B0400000000000000" pitchFamily="50" charset="-128"/>
                <a:ea typeface="游ゴシック" panose="020B0400000000000000" pitchFamily="50" charset="-128"/>
              </a:rPr>
              <a:t>著者から唯円への敬意はなし</a:t>
            </a:r>
            <a:endParaRPr lang="en-US" altLang="ja-JP" sz="4800" b="1" dirty="0">
              <a:solidFill>
                <a:prstClr val="black"/>
              </a:solidFill>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endParaRPr lang="en-US" altLang="ja-JP" sz="4800" b="1" dirty="0">
              <a:solidFill>
                <a:prstClr val="black"/>
              </a:solidFill>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endParaRPr lang="en-US" altLang="ja-JP" sz="4800" b="1" dirty="0">
              <a:solidFill>
                <a:srgbClr val="FF0000"/>
              </a:solidFill>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endParaRPr lang="ja-JP" altLang="en-US" sz="4800" b="1" dirty="0">
              <a:solidFill>
                <a:prstClr val="black"/>
              </a:solidFill>
              <a:latin typeface="游ゴシック" panose="020B0400000000000000" pitchFamily="50" charset="-128"/>
              <a:ea typeface="游ゴシック" panose="020B0400000000000000" pitchFamily="50" charset="-128"/>
            </a:endParaRPr>
          </a:p>
        </p:txBody>
      </p:sp>
      <p:sp>
        <p:nvSpPr>
          <p:cNvPr id="8" name="コンテンツ プレースホルダー 2"/>
          <p:cNvSpPr txBox="1">
            <a:spLocks/>
          </p:cNvSpPr>
          <p:nvPr/>
        </p:nvSpPr>
        <p:spPr>
          <a:xfrm>
            <a:off x="799119" y="5381082"/>
            <a:ext cx="8605464" cy="10002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6600" b="1" dirty="0">
                <a:solidFill>
                  <a:srgbClr val="FF0000"/>
                </a:solidFill>
                <a:latin typeface="游ゴシック" panose="020B0400000000000000" pitchFamily="50" charset="-128"/>
                <a:ea typeface="游ゴシック" panose="020B0400000000000000" pitchFamily="50" charset="-128"/>
              </a:rPr>
              <a:t>著者は質問者の唯円</a:t>
            </a:r>
            <a:endParaRPr lang="ja-JP" altLang="en-US" sz="6600" b="1" dirty="0">
              <a:solidFill>
                <a:prstClr val="black"/>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411041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6" grpId="0"/>
      <p:bldP spid="7" grpId="0"/>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964379" y="152400"/>
            <a:ext cx="8451680" cy="6705600"/>
          </a:xfrm>
          <a:prstGeom prst="rect">
            <a:avLst/>
          </a:prstGeom>
          <a:noFill/>
        </p:spPr>
        <p:txBody>
          <a:bodyPr vert="eaVert" wrap="square" rtlCol="0">
            <a:noAutofit/>
          </a:bodyPr>
          <a:lstStyle/>
          <a:p>
            <a:pPr>
              <a:lnSpc>
                <a:spcPts val="7000"/>
              </a:lnSpc>
            </a:pPr>
            <a:r>
              <a:rPr lang="ja-JP" altLang="en-US" sz="4600" b="1" dirty="0">
                <a:solidFill>
                  <a:prstClr val="black"/>
                </a:solidFill>
                <a:latin typeface="游ゴシック" panose="020B0400000000000000" pitchFamily="50" charset="-128"/>
                <a:ea typeface="游ゴシック" panose="020B0400000000000000" pitchFamily="50" charset="-128"/>
              </a:rPr>
              <a:t>悲しきか</a:t>
            </a:r>
            <a:r>
              <a:rPr lang="ja-JP" altLang="en-US" sz="4600" b="1" dirty="0" err="1">
                <a:solidFill>
                  <a:prstClr val="black"/>
                </a:solidFill>
                <a:latin typeface="游ゴシック" panose="020B0400000000000000" pitchFamily="50" charset="-128"/>
                <a:ea typeface="游ゴシック" panose="020B0400000000000000" pitchFamily="50" charset="-128"/>
              </a:rPr>
              <a:t>な愚禿鸞</a:t>
            </a:r>
            <a:r>
              <a:rPr lang="ja-JP" altLang="en-US" sz="4600" b="1" dirty="0">
                <a:solidFill>
                  <a:prstClr val="black"/>
                </a:solidFill>
                <a:latin typeface="游ゴシック" panose="020B0400000000000000" pitchFamily="50" charset="-128"/>
                <a:ea typeface="游ゴシック" panose="020B0400000000000000" pitchFamily="50" charset="-128"/>
              </a:rPr>
              <a:t>、</a:t>
            </a:r>
            <a:endParaRPr lang="en-US" altLang="ja-JP" sz="4600" b="1" dirty="0">
              <a:solidFill>
                <a:prstClr val="black"/>
              </a:solidFill>
              <a:latin typeface="游ゴシック" panose="020B0400000000000000" pitchFamily="50" charset="-128"/>
              <a:ea typeface="游ゴシック" panose="020B0400000000000000" pitchFamily="50" charset="-128"/>
            </a:endParaRPr>
          </a:p>
          <a:p>
            <a:pPr>
              <a:lnSpc>
                <a:spcPts val="7000"/>
              </a:lnSpc>
            </a:pPr>
            <a:r>
              <a:rPr lang="ja-JP" altLang="en-US" sz="4600" b="1" dirty="0">
                <a:solidFill>
                  <a:prstClr val="black"/>
                </a:solidFill>
                <a:latin typeface="游ゴシック" panose="020B0400000000000000" pitchFamily="50" charset="-128"/>
                <a:ea typeface="游ゴシック" panose="020B0400000000000000" pitchFamily="50" charset="-128"/>
              </a:rPr>
              <a:t>愛欲の広海に沈没し、</a:t>
            </a:r>
            <a:endParaRPr lang="en-US" altLang="ja-JP" sz="4600" b="1" dirty="0">
              <a:solidFill>
                <a:prstClr val="black"/>
              </a:solidFill>
              <a:latin typeface="游ゴシック" panose="020B0400000000000000" pitchFamily="50" charset="-128"/>
              <a:ea typeface="游ゴシック" panose="020B0400000000000000" pitchFamily="50" charset="-128"/>
            </a:endParaRPr>
          </a:p>
          <a:p>
            <a:pPr>
              <a:lnSpc>
                <a:spcPts val="7000"/>
              </a:lnSpc>
            </a:pPr>
            <a:r>
              <a:rPr lang="ja-JP" altLang="en-US" sz="4600" b="1" dirty="0">
                <a:solidFill>
                  <a:prstClr val="black"/>
                </a:solidFill>
                <a:latin typeface="游ゴシック" panose="020B0400000000000000" pitchFamily="50" charset="-128"/>
                <a:ea typeface="游ゴシック" panose="020B0400000000000000" pitchFamily="50" charset="-128"/>
              </a:rPr>
              <a:t>名利の太山に迷惑して、定聚の数に入ることを喜ばず、真証の証に近づくことを快しまざることを、恥づべし傷むべしと。</a:t>
            </a:r>
            <a:endParaRPr lang="en-US" altLang="ja-JP" sz="4600" b="1" dirty="0">
              <a:solidFill>
                <a:prstClr val="black"/>
              </a:solidFill>
              <a:latin typeface="游ゴシック" panose="020B0400000000000000" pitchFamily="50" charset="-128"/>
              <a:ea typeface="游ゴシック" panose="020B0400000000000000" pitchFamily="50" charset="-128"/>
            </a:endParaRPr>
          </a:p>
          <a:p>
            <a:pPr algn="r">
              <a:lnSpc>
                <a:spcPts val="7000"/>
              </a:lnSpc>
            </a:pPr>
            <a:r>
              <a:rPr lang="ja-JP" altLang="en-US" sz="2800" b="1" dirty="0">
                <a:solidFill>
                  <a:prstClr val="black"/>
                </a:solidFill>
                <a:latin typeface="游ゴシック" panose="020B0400000000000000" pitchFamily="50" charset="-128"/>
                <a:ea typeface="游ゴシック" panose="020B0400000000000000" pitchFamily="50" charset="-128"/>
              </a:rPr>
              <a:t>（ </a:t>
            </a:r>
            <a:r>
              <a:rPr lang="en-US" altLang="ja-JP" sz="2800" b="1" dirty="0">
                <a:solidFill>
                  <a:prstClr val="black"/>
                </a:solidFill>
                <a:latin typeface="游ゴシック" panose="020B0400000000000000" pitchFamily="50" charset="-128"/>
                <a:ea typeface="游ゴシック" panose="020B0400000000000000" pitchFamily="50" charset="-128"/>
              </a:rPr>
              <a:t>『</a:t>
            </a:r>
            <a:r>
              <a:rPr lang="ja-JP" altLang="en-US" sz="2800" b="1" dirty="0">
                <a:solidFill>
                  <a:prstClr val="black"/>
                </a:solidFill>
                <a:latin typeface="游ゴシック" panose="020B0400000000000000" pitchFamily="50" charset="-128"/>
                <a:ea typeface="游ゴシック" panose="020B0400000000000000" pitchFamily="50" charset="-128"/>
              </a:rPr>
              <a:t>註釈版聖典</a:t>
            </a:r>
            <a:r>
              <a:rPr lang="en-US" altLang="ja-JP" sz="2800" b="1" dirty="0">
                <a:solidFill>
                  <a:prstClr val="black"/>
                </a:solidFill>
                <a:latin typeface="游ゴシック" panose="020B0400000000000000" pitchFamily="50" charset="-128"/>
                <a:ea typeface="游ゴシック" panose="020B0400000000000000" pitchFamily="50" charset="-128"/>
              </a:rPr>
              <a:t>』</a:t>
            </a:r>
            <a:r>
              <a:rPr lang="ja-JP" altLang="en-US" sz="2800" b="1" dirty="0">
                <a:solidFill>
                  <a:prstClr val="black"/>
                </a:solidFill>
                <a:latin typeface="游ゴシック" panose="020B0400000000000000" pitchFamily="50" charset="-128"/>
                <a:ea typeface="游ゴシック" panose="020B0400000000000000" pitchFamily="50" charset="-128"/>
              </a:rPr>
              <a:t>２６６頁）</a:t>
            </a:r>
            <a:r>
              <a:rPr lang="ja-JP" altLang="en-US" sz="4800" b="1" dirty="0">
                <a:solidFill>
                  <a:prstClr val="black"/>
                </a:solidFill>
                <a:latin typeface="游ゴシック" panose="020B0400000000000000" pitchFamily="50" charset="-128"/>
                <a:ea typeface="游ゴシック" panose="020B0400000000000000" pitchFamily="50" charset="-128"/>
              </a:rPr>
              <a:t>　　　　　　　　</a:t>
            </a:r>
          </a:p>
        </p:txBody>
      </p:sp>
      <p:pic>
        <p:nvPicPr>
          <p:cNvPr id="17" name="図 16">
            <a:extLst>
              <a:ext uri="{FF2B5EF4-FFF2-40B4-BE49-F238E27FC236}">
                <a16:creationId xmlns:a16="http://schemas.microsoft.com/office/drawing/2014/main" xmlns="" id="{58C0466E-2AC3-4426-A324-DCBC31A531B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65834" y="3807682"/>
            <a:ext cx="6381442" cy="4386134"/>
          </a:xfrm>
          <a:prstGeom prst="rect">
            <a:avLst/>
          </a:prstGeom>
        </p:spPr>
      </p:pic>
    </p:spTree>
    <p:custDataLst>
      <p:tags r:id="rId1"/>
    </p:custDataLst>
    <p:extLst>
      <p:ext uri="{BB962C8B-B14F-4D97-AF65-F5344CB8AC3E}">
        <p14:creationId xmlns:p14="http://schemas.microsoft.com/office/powerpoint/2010/main" val="30413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xmlns="" id="{58C0466E-2AC3-4426-A324-DCBC31A531B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89688" y="3871913"/>
            <a:ext cx="6381442" cy="4386134"/>
          </a:xfrm>
          <a:prstGeom prst="rect">
            <a:avLst/>
          </a:prstGeom>
        </p:spPr>
      </p:pic>
      <p:sp>
        <p:nvSpPr>
          <p:cNvPr id="4" name="テキスト ボックス 3"/>
          <p:cNvSpPr txBox="1"/>
          <p:nvPr/>
        </p:nvSpPr>
        <p:spPr>
          <a:xfrm>
            <a:off x="165804" y="237468"/>
            <a:ext cx="7602081" cy="6345688"/>
          </a:xfrm>
          <a:prstGeom prst="rect">
            <a:avLst/>
          </a:prstGeom>
          <a:noFill/>
        </p:spPr>
        <p:txBody>
          <a:bodyPr vert="eaVert" wrap="square" rtlCol="0">
            <a:spAutoFit/>
          </a:bodyPr>
          <a:lstStyle/>
          <a:p>
            <a:r>
              <a:rPr lang="ja-JP" altLang="en-US" sz="3200" b="1" dirty="0">
                <a:solidFill>
                  <a:prstClr val="black"/>
                </a:solidFill>
                <a:latin typeface="游ゴシック" panose="020B0400000000000000" pitchFamily="50" charset="-128"/>
                <a:ea typeface="游ゴシック" panose="020B0400000000000000" pitchFamily="50" charset="-128"/>
              </a:rPr>
              <a:t>（現代語訳）</a:t>
            </a:r>
            <a:endParaRPr lang="en-US" altLang="ja-JP" sz="3200" b="1" dirty="0">
              <a:solidFill>
                <a:prstClr val="black"/>
              </a:solidFill>
              <a:latin typeface="游ゴシック" panose="020B0400000000000000" pitchFamily="50" charset="-128"/>
              <a:ea typeface="游ゴシック" panose="020B0400000000000000" pitchFamily="50" charset="-128"/>
            </a:endParaRPr>
          </a:p>
          <a:p>
            <a:pPr>
              <a:lnSpc>
                <a:spcPts val="6000"/>
              </a:lnSpc>
            </a:pPr>
            <a:r>
              <a:rPr lang="ja-JP" altLang="en-US" sz="4800" b="1" dirty="0">
                <a:latin typeface="游ゴシック" panose="020B0400000000000000" pitchFamily="50" charset="-128"/>
                <a:ea typeface="游ゴシック" panose="020B0400000000000000" pitchFamily="50" charset="-128"/>
              </a:rPr>
              <a:t>悲しいことに、愚禿親鸞は、愛欲の広い海に沈み、名利の深い山に迷って、正定聚に入っていることを喜ばず、真実のさとりに近づくことを楽しいとも思わない。恥しく、嘆かわしいことである。</a:t>
            </a:r>
            <a:endParaRPr lang="ja-JP" altLang="en-US" sz="4800" b="1" dirty="0">
              <a:solidFill>
                <a:prstClr val="black"/>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46458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xmlns="" id="{58C0466E-2AC3-4426-A324-DCBC31A531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89688" y="3871913"/>
            <a:ext cx="6381442" cy="4386134"/>
          </a:xfrm>
          <a:prstGeom prst="rect">
            <a:avLst/>
          </a:prstGeom>
        </p:spPr>
      </p:pic>
      <p:sp>
        <p:nvSpPr>
          <p:cNvPr id="4" name="テキスト ボックス 3"/>
          <p:cNvSpPr txBox="1"/>
          <p:nvPr/>
        </p:nvSpPr>
        <p:spPr>
          <a:xfrm>
            <a:off x="165804" y="237468"/>
            <a:ext cx="7602081" cy="6345688"/>
          </a:xfrm>
          <a:prstGeom prst="rect">
            <a:avLst/>
          </a:prstGeom>
          <a:noFill/>
        </p:spPr>
        <p:txBody>
          <a:bodyPr vert="eaVert" wrap="square" rtlCol="0">
            <a:spAutoFit/>
          </a:bodyPr>
          <a:lstStyle/>
          <a:p>
            <a:r>
              <a:rPr lang="ja-JP" altLang="en-US" sz="3200" b="1" dirty="0">
                <a:solidFill>
                  <a:prstClr val="black"/>
                </a:solidFill>
                <a:latin typeface="游ゴシック" panose="020B0400000000000000" pitchFamily="50" charset="-128"/>
                <a:ea typeface="游ゴシック" panose="020B0400000000000000" pitchFamily="50" charset="-128"/>
              </a:rPr>
              <a:t>（現代語訳）</a:t>
            </a:r>
            <a:endParaRPr lang="en-US" altLang="ja-JP" sz="3200" b="1" dirty="0">
              <a:solidFill>
                <a:prstClr val="black"/>
              </a:solidFill>
              <a:latin typeface="游ゴシック" panose="020B0400000000000000" pitchFamily="50" charset="-128"/>
              <a:ea typeface="游ゴシック" panose="020B0400000000000000" pitchFamily="50" charset="-128"/>
            </a:endParaRPr>
          </a:p>
          <a:p>
            <a:pPr>
              <a:lnSpc>
                <a:spcPts val="6000"/>
              </a:lnSpc>
            </a:pPr>
            <a:r>
              <a:rPr lang="ja-JP" altLang="en-US" sz="4800" b="1" dirty="0">
                <a:solidFill>
                  <a:prstClr val="black"/>
                </a:solidFill>
                <a:latin typeface="游ゴシック" panose="020B0400000000000000" pitchFamily="50" charset="-128"/>
                <a:ea typeface="游ゴシック" panose="020B0400000000000000" pitchFamily="50" charset="-128"/>
              </a:rPr>
              <a:t>悲しいことに、愚禿親鸞は、</a:t>
            </a:r>
            <a:r>
              <a:rPr lang="ja-JP" altLang="en-US" sz="4800" b="1" dirty="0">
                <a:solidFill>
                  <a:srgbClr val="FF0000"/>
                </a:solidFill>
                <a:latin typeface="游ゴシック" panose="020B0400000000000000" pitchFamily="50" charset="-128"/>
                <a:ea typeface="游ゴシック" panose="020B0400000000000000" pitchFamily="50" charset="-128"/>
              </a:rPr>
              <a:t>愛欲の広い海に沈み、名利の深い山に迷って、</a:t>
            </a:r>
            <a:r>
              <a:rPr lang="ja-JP" altLang="en-US" sz="4800" b="1" dirty="0">
                <a:solidFill>
                  <a:prstClr val="black"/>
                </a:solidFill>
                <a:latin typeface="游ゴシック" panose="020B0400000000000000" pitchFamily="50" charset="-128"/>
                <a:ea typeface="游ゴシック" panose="020B0400000000000000" pitchFamily="50" charset="-128"/>
              </a:rPr>
              <a:t>正定聚に入っていることを喜ばず、真実のさとりに近づくことを楽しいとも思わない。恥しく、嘆かわしいことである。</a:t>
            </a:r>
          </a:p>
        </p:txBody>
      </p:sp>
    </p:spTree>
    <p:extLst>
      <p:ext uri="{BB962C8B-B14F-4D97-AF65-F5344CB8AC3E}">
        <p14:creationId xmlns:p14="http://schemas.microsoft.com/office/powerpoint/2010/main" val="281764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0719048" cy="7146032"/>
          </a:xfrm>
          <a:prstGeom prst="rect">
            <a:avLst/>
          </a:prstGeom>
        </p:spPr>
      </p:pic>
      <p:sp>
        <p:nvSpPr>
          <p:cNvPr id="5" name="タイトル 1"/>
          <p:cNvSpPr txBox="1">
            <a:spLocks/>
          </p:cNvSpPr>
          <p:nvPr/>
        </p:nvSpPr>
        <p:spPr>
          <a:xfrm>
            <a:off x="3635896" y="404664"/>
            <a:ext cx="5508104" cy="6741368"/>
          </a:xfrm>
          <a:prstGeom prst="rect">
            <a:avLst/>
          </a:prstGeom>
          <a:noFill/>
          <a:effectLst>
            <a:glow rad="127000">
              <a:schemeClr val="accent1"/>
            </a:glow>
          </a:effectLst>
        </p:spPr>
        <p:txBody>
          <a:bodyPr vert="eaVe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pPr algn="l"/>
            <a:endParaRPr lang="en-US" altLang="ja-JP" sz="105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pPr algn="l"/>
            <a:r>
              <a:rPr lang="ja-JP" altLang="en-US" sz="6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愛欲の広海に</a:t>
            </a:r>
            <a:endParaRPr lang="en-US" altLang="ja-JP" sz="6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pPr algn="l"/>
            <a:r>
              <a:rPr lang="ja-JP" altLang="en-US" sz="6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　　　　沈没し</a:t>
            </a:r>
            <a:endParaRPr lang="en-US" altLang="ja-JP"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pPr algn="l"/>
            <a:endParaRPr lang="ja-JP" altLang="en-US" sz="6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35085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0719048" cy="7146032"/>
          </a:xfrm>
          <a:prstGeom prst="rect">
            <a:avLst/>
          </a:prstGeom>
        </p:spPr>
      </p:pic>
      <p:sp>
        <p:nvSpPr>
          <p:cNvPr id="5" name="タイトル 1"/>
          <p:cNvSpPr txBox="1">
            <a:spLocks/>
          </p:cNvSpPr>
          <p:nvPr/>
        </p:nvSpPr>
        <p:spPr>
          <a:xfrm>
            <a:off x="3635896" y="404664"/>
            <a:ext cx="5508104" cy="6741368"/>
          </a:xfrm>
          <a:prstGeom prst="rect">
            <a:avLst/>
          </a:prstGeom>
          <a:noFill/>
          <a:effectLst>
            <a:glow rad="127000">
              <a:schemeClr val="accent1"/>
            </a:glow>
          </a:effectLst>
        </p:spPr>
        <p:txBody>
          <a:bodyPr vert="eaVe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pPr algn="l"/>
            <a:endParaRPr lang="en-US" altLang="ja-JP" sz="105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pPr algn="l"/>
            <a:r>
              <a:rPr lang="ja-JP" altLang="en-US" sz="6000" b="1" dirty="0">
                <a:solidFill>
                  <a:srgbClr val="FF0000"/>
                </a:solidFill>
                <a:effectLst>
                  <a:glow rad="228600">
                    <a:schemeClr val="tx1"/>
                  </a:glow>
                </a:effectLst>
                <a:latin typeface="游ゴシック" panose="020B0400000000000000" pitchFamily="50" charset="-128"/>
                <a:ea typeface="游ゴシック" panose="020B0400000000000000" pitchFamily="50" charset="-128"/>
              </a:rPr>
              <a:t>愛欲</a:t>
            </a:r>
            <a:r>
              <a:rPr lang="ja-JP" altLang="en-US" sz="6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の広海に</a:t>
            </a:r>
            <a:endParaRPr lang="en-US" altLang="ja-JP" sz="6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pPr algn="l"/>
            <a:r>
              <a:rPr lang="ja-JP" altLang="en-US" sz="6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　　　　沈没し</a:t>
            </a:r>
            <a:endParaRPr lang="en-US" altLang="ja-JP"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pPr algn="l"/>
            <a:endParaRPr lang="ja-JP" altLang="en-US" sz="6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p:txBody>
      </p:sp>
      <p:sp>
        <p:nvSpPr>
          <p:cNvPr id="6" name="タイトル 1">
            <a:extLst>
              <a:ext uri="{FF2B5EF4-FFF2-40B4-BE49-F238E27FC236}">
                <a16:creationId xmlns:a16="http://schemas.microsoft.com/office/drawing/2014/main" xmlns="" id="{D7C388EA-FE74-4557-91A2-8AD331B9BEDD}"/>
              </a:ext>
            </a:extLst>
          </p:cNvPr>
          <p:cNvSpPr txBox="1">
            <a:spLocks/>
          </p:cNvSpPr>
          <p:nvPr/>
        </p:nvSpPr>
        <p:spPr>
          <a:xfrm>
            <a:off x="-378197" y="256156"/>
            <a:ext cx="3148675" cy="6345688"/>
          </a:xfrm>
          <a:prstGeom prst="rect">
            <a:avLst/>
          </a:prstGeom>
          <a:effectLst>
            <a:glow rad="228600">
              <a:schemeClr val="accent1">
                <a:satMod val="175000"/>
                <a:alpha val="40000"/>
              </a:schemeClr>
            </a:glow>
          </a:effectLst>
        </p:spPr>
        <p:txBody>
          <a:bodyPr vert="eaVe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4800" b="1" dirty="0">
                <a:solidFill>
                  <a:schemeClr val="bg1"/>
                </a:solidFill>
                <a:effectLst>
                  <a:glow rad="228600">
                    <a:schemeClr val="tx1"/>
                  </a:glow>
                  <a:outerShdw blurRad="50800" dist="50800" dir="5400000" algn="ctr" rotWithShape="0">
                    <a:schemeClr val="tx1"/>
                  </a:outerShdw>
                </a:effectLst>
                <a:latin typeface="游ゴシック" panose="020B0400000000000000" pitchFamily="50" charset="-128"/>
                <a:ea typeface="游ゴシック" panose="020B0400000000000000" pitchFamily="50" charset="-128"/>
              </a:rPr>
              <a:t>むさぼり愛着すること。</a:t>
            </a:r>
            <a:endParaRPr lang="ja-JP" altLang="en-US" sz="4800" b="1" dirty="0">
              <a:solidFill>
                <a:schemeClr val="bg1"/>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428998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9784" y="0"/>
            <a:ext cx="9243785" cy="6945330"/>
          </a:xfrm>
          <a:prstGeom prst="rect">
            <a:avLst/>
          </a:prstGeom>
        </p:spPr>
      </p:pic>
      <p:sp>
        <p:nvSpPr>
          <p:cNvPr id="5" name="タイトル 1"/>
          <p:cNvSpPr txBox="1">
            <a:spLocks/>
          </p:cNvSpPr>
          <p:nvPr/>
        </p:nvSpPr>
        <p:spPr>
          <a:xfrm>
            <a:off x="3742031" y="116632"/>
            <a:ext cx="5508104" cy="6741368"/>
          </a:xfrm>
          <a:prstGeom prst="rect">
            <a:avLst/>
          </a:prstGeom>
          <a:noFill/>
          <a:effectLst>
            <a:glow rad="127000">
              <a:schemeClr val="accent1"/>
            </a:glow>
          </a:effectLst>
        </p:spPr>
        <p:txBody>
          <a:bodyPr vert="eaVe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pPr algn="l"/>
            <a:endParaRPr lang="en-US" altLang="ja-JP" sz="105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pPr algn="l"/>
            <a:r>
              <a:rPr lang="ja-JP" altLang="en-US" sz="6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名利の太山に</a:t>
            </a:r>
            <a:endParaRPr lang="en-US" altLang="ja-JP" sz="6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pPr algn="l"/>
            <a:r>
              <a:rPr lang="ja-JP" altLang="en-US" sz="6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　　　　</a:t>
            </a:r>
            <a:r>
              <a:rPr lang="ja-JP" altLang="en-US" sz="6000" b="1" dirty="0" err="1">
                <a:solidFill>
                  <a:schemeClr val="bg1"/>
                </a:solidFill>
                <a:effectLst>
                  <a:glow rad="228600">
                    <a:schemeClr val="tx1"/>
                  </a:glow>
                </a:effectLst>
                <a:latin typeface="游ゴシック" panose="020B0400000000000000" pitchFamily="50" charset="-128"/>
                <a:ea typeface="游ゴシック" panose="020B0400000000000000" pitchFamily="50" charset="-128"/>
              </a:rPr>
              <a:t>迷惑す</a:t>
            </a:r>
            <a:endParaRPr lang="ja-JP" altLang="en-US" sz="6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83821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9784" y="0"/>
            <a:ext cx="9243785" cy="6945330"/>
          </a:xfrm>
          <a:prstGeom prst="rect">
            <a:avLst/>
          </a:prstGeom>
        </p:spPr>
      </p:pic>
      <p:sp>
        <p:nvSpPr>
          <p:cNvPr id="4" name="タイトル 1">
            <a:extLst>
              <a:ext uri="{FF2B5EF4-FFF2-40B4-BE49-F238E27FC236}">
                <a16:creationId xmlns:a16="http://schemas.microsoft.com/office/drawing/2014/main" xmlns="" id="{FFC8E8B7-F543-4029-80FC-84FF2E9B3567}"/>
              </a:ext>
            </a:extLst>
          </p:cNvPr>
          <p:cNvSpPr txBox="1">
            <a:spLocks/>
          </p:cNvSpPr>
          <p:nvPr/>
        </p:nvSpPr>
        <p:spPr>
          <a:xfrm>
            <a:off x="763746" y="258997"/>
            <a:ext cx="4056448" cy="6345688"/>
          </a:xfrm>
          <a:prstGeom prst="rect">
            <a:avLst/>
          </a:prstGeom>
          <a:effectLst>
            <a:glow rad="101600">
              <a:schemeClr val="tx1"/>
            </a:glow>
          </a:effectLst>
        </p:spPr>
        <p:txBody>
          <a:bodyPr vert="eaVe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lvl="0" defTabSz="914400">
              <a:lnSpc>
                <a:spcPct val="100000"/>
              </a:lnSpc>
              <a:spcBef>
                <a:spcPts val="0"/>
              </a:spcBef>
              <a:defRPr/>
            </a:pPr>
            <a:r>
              <a:rPr lang="ja-JP" altLang="en-US" sz="4800" b="1" dirty="0">
                <a:solidFill>
                  <a:schemeClr val="bg1"/>
                </a:solidFill>
                <a:effectLst>
                  <a:glow rad="203200">
                    <a:schemeClr val="tx1">
                      <a:alpha val="40000"/>
                    </a:schemeClr>
                  </a:glow>
                  <a:outerShdw blurRad="50800" dist="50800" dir="5400000" algn="ctr" rotWithShape="0">
                    <a:schemeClr val="tx1"/>
                  </a:outerShdw>
                </a:effectLst>
                <a:latin typeface="游ゴシック" panose="020B0400000000000000" pitchFamily="50" charset="-128"/>
                <a:ea typeface="游ゴシック" panose="020B0400000000000000" pitchFamily="50" charset="-128"/>
              </a:rPr>
              <a:t>名聞利養</a:t>
            </a:r>
            <a:r>
              <a:rPr lang="ja-JP" altLang="en-US" sz="2400" b="1" dirty="0">
                <a:solidFill>
                  <a:schemeClr val="bg1"/>
                </a:solidFill>
                <a:effectLst>
                  <a:glow rad="203200">
                    <a:schemeClr val="tx1">
                      <a:alpha val="40000"/>
                    </a:schemeClr>
                  </a:glow>
                  <a:outerShdw blurRad="50800" dist="50800" dir="5400000" algn="ctr" rotWithShape="0">
                    <a:schemeClr val="tx1"/>
                  </a:outerShdw>
                </a:effectLst>
                <a:latin typeface="游ゴシック" panose="020B0400000000000000" pitchFamily="50" charset="-128"/>
                <a:ea typeface="游ゴシック" panose="020B0400000000000000" pitchFamily="50" charset="-128"/>
              </a:rPr>
              <a:t>（みょうもんりよう）</a:t>
            </a:r>
            <a:r>
              <a:rPr lang="ja-JP" altLang="en-US" sz="4800" b="1" dirty="0">
                <a:solidFill>
                  <a:schemeClr val="bg1"/>
                </a:solidFill>
                <a:effectLst>
                  <a:glow rad="203200">
                    <a:schemeClr val="tx1">
                      <a:alpha val="40000"/>
                    </a:schemeClr>
                  </a:glow>
                  <a:outerShdw blurRad="50800" dist="50800" dir="5400000" algn="ctr" rotWithShape="0">
                    <a:schemeClr val="tx1"/>
                  </a:outerShdw>
                </a:effectLst>
                <a:latin typeface="游ゴシック" panose="020B0400000000000000" pitchFamily="50" charset="-128"/>
                <a:ea typeface="游ゴシック" panose="020B0400000000000000" pitchFamily="50" charset="-128"/>
              </a:rPr>
              <a:t>。</a:t>
            </a:r>
            <a:endParaRPr lang="en-US" altLang="ja-JP" sz="4800" b="1" dirty="0">
              <a:solidFill>
                <a:schemeClr val="bg1"/>
              </a:solidFill>
              <a:effectLst>
                <a:glow rad="203200">
                  <a:schemeClr val="tx1">
                    <a:alpha val="40000"/>
                  </a:schemeClr>
                </a:glow>
                <a:outerShdw blurRad="50800" dist="50800" dir="5400000" algn="ctr" rotWithShape="0">
                  <a:schemeClr val="tx1"/>
                </a:outerShdw>
              </a:effectLst>
              <a:latin typeface="游ゴシック" panose="020B0400000000000000" pitchFamily="50" charset="-128"/>
              <a:ea typeface="游ゴシック" panose="020B0400000000000000" pitchFamily="50" charset="-128"/>
            </a:endParaRPr>
          </a:p>
          <a:p>
            <a:pPr lvl="0" defTabSz="914400">
              <a:lnSpc>
                <a:spcPct val="100000"/>
              </a:lnSpc>
              <a:spcBef>
                <a:spcPts val="0"/>
              </a:spcBef>
              <a:defRPr/>
            </a:pPr>
            <a:r>
              <a:rPr lang="ja-JP" altLang="en-US" sz="4800" b="1" dirty="0">
                <a:solidFill>
                  <a:schemeClr val="bg1"/>
                </a:solidFill>
                <a:effectLst>
                  <a:glow rad="203200">
                    <a:schemeClr val="tx1">
                      <a:alpha val="40000"/>
                    </a:schemeClr>
                  </a:glow>
                  <a:outerShdw blurRad="50800" dist="50800" dir="5400000" algn="ctr" rotWithShape="0">
                    <a:schemeClr val="tx1"/>
                  </a:outerShdw>
                </a:effectLst>
                <a:latin typeface="游ゴシック" panose="020B0400000000000000" pitchFamily="50" charset="-128"/>
                <a:ea typeface="游ゴシック" panose="020B0400000000000000" pitchFamily="50" charset="-128"/>
              </a:rPr>
              <a:t>名聞</a:t>
            </a:r>
            <a:r>
              <a:rPr lang="en-US" altLang="ja-JP" sz="4800" b="1" dirty="0">
                <a:solidFill>
                  <a:schemeClr val="bg1"/>
                </a:solidFill>
                <a:effectLst>
                  <a:glow rad="203200">
                    <a:schemeClr val="tx1">
                      <a:alpha val="40000"/>
                    </a:schemeClr>
                  </a:glow>
                  <a:outerShdw blurRad="50800" dist="50800" dir="5400000" algn="ctr" rotWithShape="0">
                    <a:schemeClr val="tx1"/>
                  </a:outerShdw>
                </a:effectLst>
                <a:latin typeface="游ゴシック" panose="020B0400000000000000" pitchFamily="50" charset="-128"/>
                <a:ea typeface="游ゴシック" panose="020B0400000000000000" pitchFamily="50" charset="-128"/>
              </a:rPr>
              <a:t>―</a:t>
            </a:r>
            <a:r>
              <a:rPr lang="ja-JP" altLang="en-US" sz="4800" b="1" dirty="0">
                <a:solidFill>
                  <a:schemeClr val="bg1"/>
                </a:solidFill>
                <a:effectLst>
                  <a:glow rad="203200">
                    <a:schemeClr val="tx1">
                      <a:alpha val="40000"/>
                    </a:schemeClr>
                  </a:glow>
                  <a:outerShdw blurRad="50800" dist="50800" dir="5400000" algn="ctr" rotWithShape="0">
                    <a:schemeClr val="tx1"/>
                  </a:outerShdw>
                </a:effectLst>
                <a:latin typeface="游ゴシック" panose="020B0400000000000000" pitchFamily="50" charset="-128"/>
                <a:ea typeface="游ゴシック" panose="020B0400000000000000" pitchFamily="50" charset="-128"/>
              </a:rPr>
              <a:t>みずからの名声を求める名誉欲。</a:t>
            </a:r>
            <a:endParaRPr lang="en-US" altLang="ja-JP" sz="4800" b="1" dirty="0">
              <a:solidFill>
                <a:schemeClr val="bg1"/>
              </a:solidFill>
              <a:effectLst>
                <a:glow rad="203200">
                  <a:schemeClr val="tx1">
                    <a:alpha val="40000"/>
                  </a:schemeClr>
                </a:glow>
                <a:outerShdw blurRad="50800" dist="50800" dir="5400000" algn="ctr" rotWithShape="0">
                  <a:schemeClr val="tx1"/>
                </a:outerShdw>
              </a:effectLst>
              <a:latin typeface="游ゴシック" panose="020B0400000000000000" pitchFamily="50" charset="-128"/>
              <a:ea typeface="游ゴシック" panose="020B0400000000000000" pitchFamily="50" charset="-128"/>
            </a:endParaRPr>
          </a:p>
          <a:p>
            <a:pPr lvl="0" defTabSz="914400">
              <a:lnSpc>
                <a:spcPct val="100000"/>
              </a:lnSpc>
              <a:spcBef>
                <a:spcPts val="0"/>
              </a:spcBef>
              <a:defRPr/>
            </a:pPr>
            <a:r>
              <a:rPr lang="ja-JP" altLang="en-US" sz="4800" b="1" dirty="0">
                <a:solidFill>
                  <a:schemeClr val="bg1"/>
                </a:solidFill>
                <a:effectLst>
                  <a:glow rad="203200">
                    <a:schemeClr val="tx1">
                      <a:alpha val="40000"/>
                    </a:schemeClr>
                  </a:glow>
                  <a:outerShdw blurRad="50800" dist="50800" dir="5400000" algn="ctr" rotWithShape="0">
                    <a:schemeClr val="tx1"/>
                  </a:outerShdw>
                </a:effectLst>
                <a:latin typeface="游ゴシック" panose="020B0400000000000000" pitchFamily="50" charset="-128"/>
                <a:ea typeface="游ゴシック" panose="020B0400000000000000" pitchFamily="50" charset="-128"/>
              </a:rPr>
              <a:t>利養</a:t>
            </a:r>
            <a:r>
              <a:rPr lang="en-US" altLang="ja-JP" sz="4800" b="1" dirty="0">
                <a:solidFill>
                  <a:schemeClr val="bg1"/>
                </a:solidFill>
                <a:effectLst>
                  <a:glow rad="203200">
                    <a:schemeClr val="tx1">
                      <a:alpha val="40000"/>
                    </a:schemeClr>
                  </a:glow>
                  <a:outerShdw blurRad="50800" dist="50800" dir="5400000" algn="ctr" rotWithShape="0">
                    <a:schemeClr val="tx1"/>
                  </a:outerShdw>
                </a:effectLst>
                <a:latin typeface="游ゴシック" panose="020B0400000000000000" pitchFamily="50" charset="-128"/>
                <a:ea typeface="游ゴシック" panose="020B0400000000000000" pitchFamily="50" charset="-128"/>
              </a:rPr>
              <a:t>―</a:t>
            </a:r>
            <a:r>
              <a:rPr lang="ja-JP" altLang="en-US" sz="4800" b="1" dirty="0">
                <a:solidFill>
                  <a:schemeClr val="bg1"/>
                </a:solidFill>
                <a:effectLst>
                  <a:glow rad="203200">
                    <a:schemeClr val="tx1">
                      <a:alpha val="40000"/>
                    </a:schemeClr>
                  </a:glow>
                  <a:outerShdw blurRad="50800" dist="50800" dir="5400000" algn="ctr" rotWithShape="0">
                    <a:schemeClr val="tx1"/>
                  </a:outerShdw>
                </a:effectLst>
                <a:latin typeface="游ゴシック" panose="020B0400000000000000" pitchFamily="50" charset="-128"/>
                <a:ea typeface="游ゴシック" panose="020B0400000000000000" pitchFamily="50" charset="-128"/>
              </a:rPr>
              <a:t>自己の利益を追い求める財産欲。</a:t>
            </a:r>
            <a:endParaRPr lang="en-US" altLang="ja-JP" sz="4800" b="1" dirty="0">
              <a:solidFill>
                <a:schemeClr val="bg1"/>
              </a:solidFill>
              <a:effectLst>
                <a:glow rad="203200">
                  <a:schemeClr val="tx1">
                    <a:alpha val="40000"/>
                  </a:schemeClr>
                </a:glow>
                <a:outerShdw blurRad="50800" dist="50800" dir="5400000" algn="ctr" rotWithShape="0">
                  <a:schemeClr val="tx1"/>
                </a:outerShdw>
              </a:effectLst>
              <a:latin typeface="游ゴシック" panose="020B0400000000000000" pitchFamily="50" charset="-128"/>
              <a:ea typeface="游ゴシック" panose="020B0400000000000000" pitchFamily="50" charset="-128"/>
            </a:endParaRPr>
          </a:p>
          <a:p>
            <a:pPr>
              <a:lnSpc>
                <a:spcPct val="100000"/>
              </a:lnSpc>
            </a:pPr>
            <a:endParaRPr lang="ja-JP" altLang="en-US" sz="4800" b="1" dirty="0">
              <a:solidFill>
                <a:schemeClr val="bg1"/>
              </a:solidFill>
              <a:latin typeface="游ゴシック" panose="020B0400000000000000" pitchFamily="50" charset="-128"/>
              <a:ea typeface="游ゴシック" panose="020B0400000000000000" pitchFamily="50" charset="-128"/>
            </a:endParaRPr>
          </a:p>
        </p:txBody>
      </p:sp>
      <p:sp>
        <p:nvSpPr>
          <p:cNvPr id="8" name="タイトル 1"/>
          <p:cNvSpPr txBox="1">
            <a:spLocks/>
          </p:cNvSpPr>
          <p:nvPr/>
        </p:nvSpPr>
        <p:spPr>
          <a:xfrm>
            <a:off x="3742031" y="116632"/>
            <a:ext cx="5508104" cy="6741368"/>
          </a:xfrm>
          <a:prstGeom prst="rect">
            <a:avLst/>
          </a:prstGeom>
          <a:noFill/>
          <a:effectLst>
            <a:glow rad="127000">
              <a:schemeClr val="accent1"/>
            </a:glow>
          </a:effectLst>
        </p:spPr>
        <p:txBody>
          <a:bodyPr vert="eaVe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pPr algn="l"/>
            <a:endParaRPr lang="en-US" altLang="ja-JP" sz="105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pPr algn="l"/>
            <a:r>
              <a:rPr lang="ja-JP" altLang="en-US" sz="6000" b="1" dirty="0">
                <a:solidFill>
                  <a:srgbClr val="FF0000"/>
                </a:solidFill>
                <a:effectLst>
                  <a:glow rad="228600">
                    <a:schemeClr val="tx1"/>
                  </a:glow>
                </a:effectLst>
                <a:latin typeface="游ゴシック" panose="020B0400000000000000" pitchFamily="50" charset="-128"/>
                <a:ea typeface="游ゴシック" panose="020B0400000000000000" pitchFamily="50" charset="-128"/>
              </a:rPr>
              <a:t>名利</a:t>
            </a:r>
            <a:r>
              <a:rPr lang="ja-JP" altLang="en-US" sz="6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の太山に</a:t>
            </a:r>
            <a:endParaRPr lang="en-US" altLang="ja-JP" sz="6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pPr algn="l"/>
            <a:r>
              <a:rPr lang="ja-JP" altLang="en-US" sz="6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　　　　</a:t>
            </a:r>
            <a:r>
              <a:rPr lang="ja-JP" altLang="en-US" sz="6000" b="1" dirty="0" err="1">
                <a:solidFill>
                  <a:schemeClr val="bg1"/>
                </a:solidFill>
                <a:effectLst>
                  <a:glow rad="228600">
                    <a:schemeClr val="tx1"/>
                  </a:glow>
                </a:effectLst>
                <a:latin typeface="游ゴシック" panose="020B0400000000000000" pitchFamily="50" charset="-128"/>
                <a:ea typeface="游ゴシック" panose="020B0400000000000000" pitchFamily="50" charset="-128"/>
              </a:rPr>
              <a:t>迷惑す</a:t>
            </a:r>
            <a:endParaRPr lang="ja-JP" altLang="en-US" sz="6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39189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xmlns="" id="{58C0466E-2AC3-4426-A324-DCBC31A531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89688" y="3871913"/>
            <a:ext cx="6381442" cy="4386134"/>
          </a:xfrm>
          <a:prstGeom prst="rect">
            <a:avLst/>
          </a:prstGeom>
        </p:spPr>
      </p:pic>
      <p:sp>
        <p:nvSpPr>
          <p:cNvPr id="4" name="テキスト ボックス 3"/>
          <p:cNvSpPr txBox="1"/>
          <p:nvPr/>
        </p:nvSpPr>
        <p:spPr>
          <a:xfrm>
            <a:off x="165804" y="237468"/>
            <a:ext cx="7602081" cy="6345688"/>
          </a:xfrm>
          <a:prstGeom prst="rect">
            <a:avLst/>
          </a:prstGeom>
          <a:noFill/>
        </p:spPr>
        <p:txBody>
          <a:bodyPr vert="eaVert" wrap="square" rtlCol="0">
            <a:spAutoFit/>
          </a:bodyPr>
          <a:lstStyle/>
          <a:p>
            <a:r>
              <a:rPr lang="ja-JP" altLang="en-US" sz="3200" b="1" dirty="0">
                <a:solidFill>
                  <a:prstClr val="black"/>
                </a:solidFill>
                <a:latin typeface="游ゴシック" panose="020B0400000000000000" pitchFamily="50" charset="-128"/>
                <a:ea typeface="游ゴシック" panose="020B0400000000000000" pitchFamily="50" charset="-128"/>
              </a:rPr>
              <a:t>（現代語訳）</a:t>
            </a:r>
            <a:endParaRPr lang="en-US" altLang="ja-JP" sz="3200" b="1" dirty="0">
              <a:solidFill>
                <a:prstClr val="black"/>
              </a:solidFill>
              <a:latin typeface="游ゴシック" panose="020B0400000000000000" pitchFamily="50" charset="-128"/>
              <a:ea typeface="游ゴシック" panose="020B0400000000000000" pitchFamily="50" charset="-128"/>
            </a:endParaRPr>
          </a:p>
          <a:p>
            <a:pPr>
              <a:lnSpc>
                <a:spcPts val="6000"/>
              </a:lnSpc>
            </a:pPr>
            <a:r>
              <a:rPr lang="ja-JP" altLang="en-US" sz="4800" b="1" dirty="0">
                <a:latin typeface="游ゴシック" panose="020B0400000000000000" pitchFamily="50" charset="-128"/>
                <a:ea typeface="游ゴシック" panose="020B0400000000000000" pitchFamily="50" charset="-128"/>
              </a:rPr>
              <a:t>悲しいことに、愚禿親鸞は、愛欲の広い海に沈み、名利の深い山に迷って、</a:t>
            </a:r>
            <a:r>
              <a:rPr lang="ja-JP" altLang="en-US" sz="4800" b="1" dirty="0">
                <a:solidFill>
                  <a:srgbClr val="FF0000"/>
                </a:solidFill>
                <a:latin typeface="游ゴシック" panose="020B0400000000000000" pitchFamily="50" charset="-128"/>
                <a:ea typeface="游ゴシック" panose="020B0400000000000000" pitchFamily="50" charset="-128"/>
              </a:rPr>
              <a:t>正定聚</a:t>
            </a:r>
            <a:r>
              <a:rPr lang="ja-JP" altLang="en-US" sz="4800" b="1" dirty="0">
                <a:latin typeface="游ゴシック" panose="020B0400000000000000" pitchFamily="50" charset="-128"/>
                <a:ea typeface="游ゴシック" panose="020B0400000000000000" pitchFamily="50" charset="-128"/>
              </a:rPr>
              <a:t>に入っていることを喜ばず、真実のさとりに近づくことを楽しいとも思わない。恥ずかしく、嘆かわしいことである。</a:t>
            </a:r>
            <a:endParaRPr lang="ja-JP" altLang="en-US" sz="4800" b="1"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6886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79833" y="3041839"/>
            <a:ext cx="6417141" cy="2585323"/>
          </a:xfrm>
          <a:prstGeom prst="rect">
            <a:avLst/>
          </a:prstGeom>
          <a:noFill/>
        </p:spPr>
        <p:txBody>
          <a:bodyPr wrap="none" rtlCol="0">
            <a:spAutoFit/>
          </a:bodyPr>
          <a:lstStyle/>
          <a:p>
            <a:pPr algn="ctr"/>
            <a:r>
              <a:rPr lang="ja-JP" altLang="en-US" sz="5400" b="1" dirty="0">
                <a:latin typeface="游ゴシック" panose="020B0400000000000000" pitchFamily="50" charset="-128"/>
                <a:ea typeface="游ゴシック" panose="020B0400000000000000" pitchFamily="50" charset="-128"/>
              </a:rPr>
              <a:t>浄土に往生し</a:t>
            </a:r>
            <a:endParaRPr lang="en-US" altLang="ja-JP" sz="5400" b="1" dirty="0">
              <a:latin typeface="游ゴシック" panose="020B0400000000000000" pitchFamily="50" charset="-128"/>
              <a:ea typeface="游ゴシック" panose="020B0400000000000000" pitchFamily="50" charset="-128"/>
            </a:endParaRPr>
          </a:p>
          <a:p>
            <a:pPr algn="ctr"/>
            <a:r>
              <a:rPr lang="ja-JP" altLang="en-US" sz="5400" b="1" dirty="0">
                <a:latin typeface="游ゴシック" panose="020B0400000000000000" pitchFamily="50" charset="-128"/>
                <a:ea typeface="游ゴシック" panose="020B0400000000000000" pitchFamily="50" charset="-128"/>
              </a:rPr>
              <a:t>さとりを開くことが</a:t>
            </a:r>
            <a:endParaRPr lang="en-US" altLang="ja-JP" sz="5400" b="1" dirty="0">
              <a:latin typeface="游ゴシック" panose="020B0400000000000000" pitchFamily="50" charset="-128"/>
              <a:ea typeface="游ゴシック" panose="020B0400000000000000" pitchFamily="50" charset="-128"/>
            </a:endParaRPr>
          </a:p>
          <a:p>
            <a:pPr algn="ctr"/>
            <a:r>
              <a:rPr lang="ja-JP" altLang="en-US" sz="5400" b="1" dirty="0">
                <a:latin typeface="游ゴシック" panose="020B0400000000000000" pitchFamily="50" charset="-128"/>
                <a:ea typeface="游ゴシック" panose="020B0400000000000000" pitchFamily="50" charset="-128"/>
              </a:rPr>
              <a:t>決まっている位</a:t>
            </a:r>
          </a:p>
        </p:txBody>
      </p:sp>
      <p:sp>
        <p:nvSpPr>
          <p:cNvPr id="7" name="テキスト ボックス 6"/>
          <p:cNvSpPr txBox="1"/>
          <p:nvPr/>
        </p:nvSpPr>
        <p:spPr>
          <a:xfrm>
            <a:off x="2565337" y="865319"/>
            <a:ext cx="3877985" cy="1569660"/>
          </a:xfrm>
          <a:prstGeom prst="rect">
            <a:avLst/>
          </a:prstGeom>
          <a:noFill/>
        </p:spPr>
        <p:txBody>
          <a:bodyPr wrap="none" rtlCol="0">
            <a:spAutoFit/>
          </a:bodyPr>
          <a:lstStyle/>
          <a:p>
            <a:r>
              <a:rPr kumimoji="1" lang="ja-JP" altLang="en-US" sz="9600" b="1" dirty="0">
                <a:latin typeface="游ゴシック" panose="020B0400000000000000" pitchFamily="50" charset="-128"/>
                <a:ea typeface="游ゴシック" panose="020B0400000000000000" pitchFamily="50" charset="-128"/>
              </a:rPr>
              <a:t>正定聚</a:t>
            </a:r>
          </a:p>
        </p:txBody>
      </p:sp>
      <p:sp>
        <p:nvSpPr>
          <p:cNvPr id="2" name="テキスト ボックス 1"/>
          <p:cNvSpPr txBox="1"/>
          <p:nvPr/>
        </p:nvSpPr>
        <p:spPr>
          <a:xfrm>
            <a:off x="2839407" y="670750"/>
            <a:ext cx="3781778" cy="369332"/>
          </a:xfrm>
          <a:prstGeom prst="rect">
            <a:avLst/>
          </a:prstGeom>
          <a:noFill/>
        </p:spPr>
        <p:txBody>
          <a:bodyPr wrap="square" rtlCol="0">
            <a:spAutoFit/>
          </a:bodyPr>
          <a:lstStyle/>
          <a:p>
            <a:r>
              <a:rPr kumimoji="1" lang="ja-JP" altLang="en-US" b="1" dirty="0">
                <a:latin typeface="游ゴシック" panose="020B0400000000000000" pitchFamily="50" charset="-128"/>
                <a:ea typeface="游ゴシック" panose="020B0400000000000000" pitchFamily="50" charset="-128"/>
              </a:rPr>
              <a:t>しょう　</a:t>
            </a:r>
            <a:r>
              <a:rPr lang="ja-JP" altLang="en-US" b="1" dirty="0">
                <a:latin typeface="游ゴシック" panose="020B0400000000000000" pitchFamily="50" charset="-128"/>
                <a:ea typeface="游ゴシック" panose="020B0400000000000000" pitchFamily="50" charset="-128"/>
              </a:rPr>
              <a:t> </a:t>
            </a:r>
            <a:r>
              <a:rPr kumimoji="1" lang="ja-JP" altLang="en-US" b="1" dirty="0">
                <a:latin typeface="游ゴシック" panose="020B0400000000000000" pitchFamily="50" charset="-128"/>
                <a:ea typeface="游ゴシック" panose="020B0400000000000000" pitchFamily="50" charset="-128"/>
              </a:rPr>
              <a:t>　じょう　　　じゅ</a:t>
            </a:r>
          </a:p>
        </p:txBody>
      </p:sp>
    </p:spTree>
    <p:custDataLst>
      <p:tags r:id="rId1"/>
    </p:custDataLst>
    <p:extLst>
      <p:ext uri="{BB962C8B-B14F-4D97-AF65-F5344CB8AC3E}">
        <p14:creationId xmlns:p14="http://schemas.microsoft.com/office/powerpoint/2010/main" val="199695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6819900"/>
          </a:xfrm>
          <a:prstGeom prst="rect">
            <a:avLst/>
          </a:prstGeom>
        </p:spPr>
      </p:pic>
    </p:spTree>
    <p:extLst>
      <p:ext uri="{BB962C8B-B14F-4D97-AF65-F5344CB8AC3E}">
        <p14:creationId xmlns:p14="http://schemas.microsoft.com/office/powerpoint/2010/main" val="365394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1696" y="2400300"/>
            <a:ext cx="4033304" cy="4314012"/>
          </a:xfrm>
          <a:prstGeom prst="rect">
            <a:avLst/>
          </a:prstGeom>
        </p:spPr>
      </p:pic>
      <p:sp>
        <p:nvSpPr>
          <p:cNvPr id="16" name="タイトル 1"/>
          <p:cNvSpPr txBox="1">
            <a:spLocks/>
          </p:cNvSpPr>
          <p:nvPr/>
        </p:nvSpPr>
        <p:spPr>
          <a:xfrm>
            <a:off x="0" y="121196"/>
            <a:ext cx="7848872" cy="6337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6000" b="1" dirty="0">
                <a:latin typeface="游ゴシック" panose="020B0400000000000000" pitchFamily="50" charset="-128"/>
                <a:ea typeface="游ゴシック" panose="020B0400000000000000" pitchFamily="50" charset="-128"/>
              </a:rPr>
              <a:t>『</a:t>
            </a:r>
            <a:r>
              <a:rPr lang="ja-JP" altLang="en-US" sz="6000" b="1" dirty="0">
                <a:latin typeface="游ゴシック" panose="020B0400000000000000" pitchFamily="50" charset="-128"/>
                <a:ea typeface="游ゴシック" panose="020B0400000000000000" pitchFamily="50" charset="-128"/>
              </a:rPr>
              <a:t>歎異抄</a:t>
            </a:r>
            <a:r>
              <a:rPr lang="en-US" altLang="ja-JP" sz="6000" b="1" dirty="0">
                <a:latin typeface="游ゴシック" panose="020B0400000000000000" pitchFamily="50" charset="-128"/>
                <a:ea typeface="游ゴシック" panose="020B0400000000000000" pitchFamily="50" charset="-128"/>
              </a:rPr>
              <a:t>』</a:t>
            </a:r>
            <a:r>
              <a:rPr lang="ja-JP" altLang="en-US" sz="6000" b="1" dirty="0">
                <a:latin typeface="游ゴシック" panose="020B0400000000000000" pitchFamily="50" charset="-128"/>
                <a:ea typeface="游ゴシック" panose="020B0400000000000000" pitchFamily="50" charset="-128"/>
              </a:rPr>
              <a:t>の著者</a:t>
            </a:r>
            <a:endParaRPr lang="en-US" altLang="ja-JP" sz="6000" b="1" dirty="0">
              <a:latin typeface="游ゴシック" panose="020B0400000000000000" pitchFamily="50" charset="-128"/>
              <a:ea typeface="游ゴシック" panose="020B0400000000000000" pitchFamily="50" charset="-128"/>
            </a:endParaRPr>
          </a:p>
          <a:p>
            <a:pPr algn="l"/>
            <a:endParaRPr lang="en-US" altLang="ja-JP" sz="4000" b="1" dirty="0">
              <a:latin typeface="游ゴシック" panose="020B0400000000000000" pitchFamily="50" charset="-128"/>
              <a:ea typeface="游ゴシック" panose="020B0400000000000000" pitchFamily="50" charset="-128"/>
            </a:endParaRPr>
          </a:p>
          <a:p>
            <a:pPr algn="l"/>
            <a:r>
              <a:rPr lang="ja-JP" altLang="en-US" sz="4000" b="1" dirty="0">
                <a:latin typeface="游ゴシック" panose="020B0400000000000000" pitchFamily="50" charset="-128"/>
                <a:ea typeface="游ゴシック" panose="020B0400000000000000" pitchFamily="50" charset="-128"/>
              </a:rPr>
              <a:t>・常陸国河和田（茨城県水戸市）</a:t>
            </a:r>
            <a:endParaRPr lang="en-US" altLang="ja-JP" sz="4000" b="1" dirty="0">
              <a:latin typeface="游ゴシック" panose="020B0400000000000000" pitchFamily="50" charset="-128"/>
              <a:ea typeface="游ゴシック" panose="020B0400000000000000" pitchFamily="50" charset="-128"/>
            </a:endParaRPr>
          </a:p>
          <a:p>
            <a:pPr algn="l"/>
            <a:r>
              <a:rPr lang="ja-JP" altLang="en-US" sz="4000" b="1" dirty="0">
                <a:latin typeface="游ゴシック" panose="020B0400000000000000" pitchFamily="50" charset="-128"/>
                <a:ea typeface="游ゴシック" panose="020B0400000000000000" pitchFamily="50" charset="-128"/>
              </a:rPr>
              <a:t>　の唯円</a:t>
            </a:r>
            <a:endParaRPr lang="en-US" altLang="ja-JP" sz="4000" b="1" dirty="0">
              <a:latin typeface="游ゴシック" panose="020B0400000000000000" pitchFamily="50" charset="-128"/>
              <a:ea typeface="游ゴシック" panose="020B0400000000000000" pitchFamily="50" charset="-128"/>
            </a:endParaRPr>
          </a:p>
          <a:p>
            <a:pPr algn="l"/>
            <a:endParaRPr lang="en-US" altLang="ja-JP" sz="4000" b="1" dirty="0">
              <a:latin typeface="游ゴシック" panose="020B0400000000000000" pitchFamily="50" charset="-128"/>
              <a:ea typeface="游ゴシック" panose="020B0400000000000000" pitchFamily="50" charset="-128"/>
            </a:endParaRPr>
          </a:p>
          <a:p>
            <a:pPr algn="l"/>
            <a:r>
              <a:rPr lang="ja-JP" altLang="en-US" sz="4000" b="1" dirty="0">
                <a:latin typeface="游ゴシック" panose="020B0400000000000000" pitchFamily="50" charset="-128"/>
                <a:ea typeface="游ゴシック" panose="020B0400000000000000" pitchFamily="50" charset="-128"/>
              </a:rPr>
              <a:t>・親鸞聖人の面授の門弟</a:t>
            </a:r>
            <a:endParaRPr lang="en-US" altLang="ja-JP" sz="4000" b="1" dirty="0">
              <a:latin typeface="游ゴシック" panose="020B0400000000000000" pitchFamily="50" charset="-128"/>
              <a:ea typeface="游ゴシック" panose="020B0400000000000000" pitchFamily="50" charset="-128"/>
            </a:endParaRPr>
          </a:p>
          <a:p>
            <a:pPr algn="l"/>
            <a:endParaRPr lang="en-US" altLang="ja-JP" sz="4000" b="1" dirty="0">
              <a:latin typeface="游ゴシック" panose="020B0400000000000000" pitchFamily="50" charset="-128"/>
              <a:ea typeface="游ゴシック" panose="020B0400000000000000" pitchFamily="50" charset="-128"/>
            </a:endParaRPr>
          </a:p>
          <a:p>
            <a:pPr algn="l"/>
            <a:r>
              <a:rPr lang="ja-JP" altLang="en-US" sz="4000" b="1" dirty="0">
                <a:latin typeface="游ゴシック" panose="020B0400000000000000" pitchFamily="50" charset="-128"/>
                <a:ea typeface="游ゴシック" panose="020B0400000000000000" pitchFamily="50" charset="-128"/>
              </a:rPr>
              <a:t>・すぐれた学徳を</a:t>
            </a:r>
            <a:endParaRPr lang="en-US" altLang="ja-JP" sz="4000" b="1" dirty="0">
              <a:latin typeface="游ゴシック" panose="020B0400000000000000" pitchFamily="50" charset="-128"/>
              <a:ea typeface="游ゴシック" panose="020B0400000000000000" pitchFamily="50" charset="-128"/>
            </a:endParaRPr>
          </a:p>
          <a:p>
            <a:pPr algn="l"/>
            <a:r>
              <a:rPr lang="ja-JP" altLang="en-US" sz="4000" b="1" dirty="0">
                <a:latin typeface="游ゴシック" panose="020B0400000000000000" pitchFamily="50" charset="-128"/>
                <a:ea typeface="游ゴシック" panose="020B0400000000000000" pitchFamily="50" charset="-128"/>
              </a:rPr>
              <a:t>　そなえた方であった</a:t>
            </a:r>
          </a:p>
        </p:txBody>
      </p:sp>
      <p:sp>
        <p:nvSpPr>
          <p:cNvPr id="7" name="テキスト ボックス 6"/>
          <p:cNvSpPr txBox="1"/>
          <p:nvPr/>
        </p:nvSpPr>
        <p:spPr>
          <a:xfrm>
            <a:off x="5105401" y="6196660"/>
            <a:ext cx="4171950" cy="523220"/>
          </a:xfrm>
          <a:prstGeom prst="rect">
            <a:avLst/>
          </a:prstGeom>
          <a:noFill/>
        </p:spPr>
        <p:txBody>
          <a:bodyPr wrap="square" rtlCol="0">
            <a:spAutoFit/>
          </a:bodyPr>
          <a:lstStyle/>
          <a:p>
            <a:pPr algn="ctr"/>
            <a:r>
              <a:rPr kumimoji="1" lang="ja-JP" altLang="en-US" sz="2800" b="1" dirty="0">
                <a:latin typeface="游ゴシック" panose="020B0400000000000000" pitchFamily="50" charset="-128"/>
                <a:ea typeface="游ゴシック" panose="020B0400000000000000" pitchFamily="50" charset="-128"/>
              </a:rPr>
              <a:t>晩年の唯円（イメージ）</a:t>
            </a:r>
          </a:p>
        </p:txBody>
      </p:sp>
    </p:spTree>
    <p:custDataLst>
      <p:tags r:id="rId1"/>
    </p:custDataLst>
    <p:extLst>
      <p:ext uri="{BB962C8B-B14F-4D97-AF65-F5344CB8AC3E}">
        <p14:creationId xmlns:p14="http://schemas.microsoft.com/office/powerpoint/2010/main" val="266100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fade">
                                      <p:cBhvr>
                                        <p:cTn id="17" dur="50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5" end="5"/>
                                            </p:txEl>
                                          </p:spTgt>
                                        </p:tgtEl>
                                        <p:attrNameLst>
                                          <p:attrName>style.visibility</p:attrName>
                                        </p:attrNameLst>
                                      </p:cBhvr>
                                      <p:to>
                                        <p:strVal val="visible"/>
                                      </p:to>
                                    </p:set>
                                    <p:animEffect transition="in" filter="fade">
                                      <p:cBhvr>
                                        <p:cTn id="22" dur="500"/>
                                        <p:tgtEl>
                                          <p:spTgt spid="1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animEffect transition="in" filter="fade">
                                      <p:cBhvr>
                                        <p:cTn id="27" dur="500"/>
                                        <p:tgtEl>
                                          <p:spTgt spid="1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8" end="8"/>
                                            </p:txEl>
                                          </p:spTgt>
                                        </p:tgtEl>
                                        <p:attrNameLst>
                                          <p:attrName>style.visibility</p:attrName>
                                        </p:attrNameLst>
                                      </p:cBhvr>
                                      <p:to>
                                        <p:strVal val="visible"/>
                                      </p:to>
                                    </p:set>
                                    <p:animEffect transition="in" filter="fade">
                                      <p:cBhvr>
                                        <p:cTn id="32"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直線コネクタ 4"/>
          <p:cNvCxnSpPr/>
          <p:nvPr/>
        </p:nvCxnSpPr>
        <p:spPr>
          <a:xfrm>
            <a:off x="-94593" y="5115860"/>
            <a:ext cx="93074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2" descr="C:\Users\yoshindo\Documents\00USBバックアップ\00USBバックアップ_main\00大学講義\9999過去\2018京女仏教学IB\181206相愛\pic\救い２.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051082" y="3252919"/>
            <a:ext cx="3257550" cy="3148012"/>
          </a:xfrm>
          <a:prstGeom prst="rect">
            <a:avLst/>
          </a:prstGeom>
          <a:noFill/>
          <a:extLst>
            <a:ext uri="{909E8E84-426E-40DD-AFC4-6F175D3DCCD1}">
              <a14:hiddenFill xmlns:a14="http://schemas.microsoft.com/office/drawing/2010/main">
                <a:solidFill>
                  <a:srgbClr val="FFFFFF"/>
                </a:solidFill>
              </a14:hiddenFill>
            </a:ext>
          </a:extLst>
        </p:spPr>
      </p:pic>
      <p:sp>
        <p:nvSpPr>
          <p:cNvPr id="3" name="太陽 2"/>
          <p:cNvSpPr/>
          <p:nvPr/>
        </p:nvSpPr>
        <p:spPr>
          <a:xfrm>
            <a:off x="6716102" y="94584"/>
            <a:ext cx="2128344" cy="2128344"/>
          </a:xfrm>
          <a:prstGeom prst="su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4586336" y="3574412"/>
            <a:ext cx="800219" cy="1631216"/>
          </a:xfrm>
          <a:prstGeom prst="rect">
            <a:avLst/>
          </a:prstGeom>
          <a:noFill/>
        </p:spPr>
        <p:txBody>
          <a:bodyPr vert="eaVert" wrap="none" rtlCol="0">
            <a:spAutoFit/>
          </a:bodyPr>
          <a:lstStyle/>
          <a:p>
            <a:r>
              <a:rPr kumimoji="1" lang="ja-JP" altLang="en-US" sz="2000" b="1" dirty="0">
                <a:latin typeface="游ゴシック" panose="020B0400000000000000" pitchFamily="50" charset="-128"/>
                <a:ea typeface="游ゴシック" panose="020B0400000000000000" pitchFamily="50" charset="-128"/>
              </a:rPr>
              <a:t>なんまんだ</a:t>
            </a:r>
            <a:r>
              <a:rPr kumimoji="1" lang="ja-JP" altLang="en-US" sz="2000" b="1" dirty="0" err="1">
                <a:latin typeface="游ゴシック" panose="020B0400000000000000" pitchFamily="50" charset="-128"/>
                <a:ea typeface="游ゴシック" panose="020B0400000000000000" pitchFamily="50" charset="-128"/>
              </a:rPr>
              <a:t>ぶ</a:t>
            </a:r>
            <a:endParaRPr kumimoji="1"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なんまんだ</a:t>
            </a:r>
            <a:r>
              <a:rPr lang="ja-JP" altLang="en-US" sz="2000" b="1" dirty="0" err="1">
                <a:latin typeface="游ゴシック" panose="020B0400000000000000" pitchFamily="50" charset="-128"/>
                <a:ea typeface="游ゴシック" panose="020B0400000000000000" pitchFamily="50" charset="-128"/>
              </a:rPr>
              <a:t>ぶ</a:t>
            </a:r>
            <a:endParaRPr kumimoji="1" lang="en-US" altLang="ja-JP" sz="2000" b="1" dirty="0">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201004" y="393938"/>
            <a:ext cx="7503070" cy="3046988"/>
          </a:xfrm>
          <a:prstGeom prst="rect">
            <a:avLst/>
          </a:prstGeom>
          <a:noFill/>
        </p:spPr>
        <p:txBody>
          <a:bodyPr wrap="square" rtlCol="0">
            <a:spAutoFit/>
          </a:bodyPr>
          <a:lstStyle/>
          <a:p>
            <a:pPr>
              <a:lnSpc>
                <a:spcPct val="100000"/>
              </a:lnSpc>
            </a:pPr>
            <a:r>
              <a:rPr lang="ja-JP" altLang="en-US" sz="4800" b="1" dirty="0">
                <a:latin typeface="游ゴシック" panose="020B0400000000000000" pitchFamily="50" charset="-128"/>
                <a:ea typeface="游ゴシック" panose="020B0400000000000000" pitchFamily="50" charset="-128"/>
              </a:rPr>
              <a:t>お浄土の世界は</a:t>
            </a:r>
            <a:endParaRPr lang="en-US" altLang="ja-JP" sz="4800" b="1" dirty="0">
              <a:latin typeface="游ゴシック" panose="020B0400000000000000" pitchFamily="50" charset="-128"/>
              <a:ea typeface="游ゴシック" panose="020B0400000000000000" pitchFamily="50" charset="-128"/>
            </a:endParaRPr>
          </a:p>
          <a:p>
            <a:pPr>
              <a:lnSpc>
                <a:spcPct val="100000"/>
              </a:lnSpc>
            </a:pPr>
            <a:r>
              <a:rPr lang="ja-JP" altLang="en-US" sz="4800" b="1" dirty="0">
                <a:latin typeface="游ゴシック" panose="020B0400000000000000" pitchFamily="50" charset="-128"/>
                <a:ea typeface="游ゴシック" panose="020B0400000000000000" pitchFamily="50" charset="-128"/>
              </a:rPr>
              <a:t>いまい</a:t>
            </a:r>
            <a:r>
              <a:rPr lang="ja-JP" altLang="en-US" sz="4800" b="1" dirty="0" err="1">
                <a:latin typeface="游ゴシック" panose="020B0400000000000000" pitchFamily="50" charset="-128"/>
                <a:ea typeface="游ゴシック" panose="020B0400000000000000" pitchFamily="50" charset="-128"/>
              </a:rPr>
              <a:t>ち</a:t>
            </a:r>
            <a:r>
              <a:rPr lang="ja-JP" altLang="en-US" sz="4800" b="1" dirty="0">
                <a:latin typeface="游ゴシック" panose="020B0400000000000000" pitchFamily="50" charset="-128"/>
                <a:ea typeface="游ゴシック" panose="020B0400000000000000" pitchFamily="50" charset="-128"/>
              </a:rPr>
              <a:t>ピンと来ないし</a:t>
            </a:r>
            <a:r>
              <a:rPr lang="en-US" altLang="ja-JP" sz="4800" b="1" dirty="0">
                <a:latin typeface="游ゴシック" panose="020B0400000000000000" pitchFamily="50" charset="-128"/>
                <a:ea typeface="游ゴシック" panose="020B0400000000000000" pitchFamily="50" charset="-128"/>
              </a:rPr>
              <a:t>…</a:t>
            </a:r>
          </a:p>
          <a:p>
            <a:pPr>
              <a:lnSpc>
                <a:spcPct val="100000"/>
              </a:lnSpc>
            </a:pPr>
            <a:r>
              <a:rPr lang="ja-JP" altLang="en-US" sz="4800" b="1" dirty="0">
                <a:latin typeface="游ゴシック" panose="020B0400000000000000" pitchFamily="50" charset="-128"/>
                <a:ea typeface="游ゴシック" panose="020B0400000000000000" pitchFamily="50" charset="-128"/>
              </a:rPr>
              <a:t>欲望は悪だって言われても</a:t>
            </a:r>
            <a:endParaRPr lang="en-US" altLang="ja-JP" sz="4800" b="1" dirty="0">
              <a:latin typeface="游ゴシック" panose="020B0400000000000000" pitchFamily="50" charset="-128"/>
              <a:ea typeface="游ゴシック" panose="020B0400000000000000" pitchFamily="50" charset="-128"/>
            </a:endParaRPr>
          </a:p>
          <a:p>
            <a:pPr>
              <a:lnSpc>
                <a:spcPct val="100000"/>
              </a:lnSpc>
            </a:pPr>
            <a:r>
              <a:rPr lang="ja-JP" altLang="en-US" sz="4800" b="1" dirty="0">
                <a:latin typeface="游ゴシック" panose="020B0400000000000000" pitchFamily="50" charset="-128"/>
                <a:ea typeface="游ゴシック" panose="020B0400000000000000" pitchFamily="50" charset="-128"/>
              </a:rPr>
              <a:t>欲しいものは欲しいし</a:t>
            </a:r>
            <a:r>
              <a:rPr lang="en-US" altLang="ja-JP" sz="4800" b="1" dirty="0">
                <a:latin typeface="游ゴシック" panose="020B0400000000000000" pitchFamily="50" charset="-128"/>
                <a:ea typeface="游ゴシック" panose="020B0400000000000000" pitchFamily="50" charset="-128"/>
              </a:rPr>
              <a:t>…</a:t>
            </a:r>
          </a:p>
        </p:txBody>
      </p:sp>
    </p:spTree>
    <p:custDataLst>
      <p:tags r:id="rId1"/>
    </p:custDataLst>
    <p:extLst>
      <p:ext uri="{BB962C8B-B14F-4D97-AF65-F5344CB8AC3E}">
        <p14:creationId xmlns:p14="http://schemas.microsoft.com/office/powerpoint/2010/main" val="40379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10800000">
                                      <p:cBhvr>
                                        <p:cTn id="6" dur="5000" fill="hold"/>
                                        <p:tgtEl>
                                          <p:spTgt spid="3"/>
                                        </p:tgtEl>
                                        <p:attrNameLst>
                                          <p:attrName>r</p:attrName>
                                        </p:attrNameLst>
                                      </p:cBhvr>
                                    </p:animRot>
                                  </p:childTnLst>
                                </p:cTn>
                              </p:par>
                              <p:par>
                                <p:cTn id="7" presetID="10" presetClass="entr" presetSubtype="0" fill="hold" grpId="0" nodeType="withEffect">
                                  <p:stCondLst>
                                    <p:cond delay="1000"/>
                                  </p:stCondLst>
                                  <p:childTnLst>
                                    <p:set>
                                      <p:cBhvr>
                                        <p:cTn id="8" dur="1" fill="hold">
                                          <p:stCondLst>
                                            <p:cond delay="0"/>
                                          </p:stCondLst>
                                        </p:cTn>
                                        <p:tgtEl>
                                          <p:spTgt spid="6">
                                            <p:txEl>
                                              <p:pRg st="0" end="0"/>
                                            </p:txEl>
                                          </p:spTgt>
                                        </p:tgtEl>
                                        <p:attrNameLst>
                                          <p:attrName>style.visibility</p:attrName>
                                        </p:attrNameLst>
                                      </p:cBhvr>
                                      <p:to>
                                        <p:strVal val="visible"/>
                                      </p:to>
                                    </p:set>
                                    <p:animEffect transition="in" filter="fade">
                                      <p:cBhvr>
                                        <p:cTn id="9" dur="500"/>
                                        <p:tgtEl>
                                          <p:spTgt spid="6">
                                            <p:txEl>
                                              <p:pRg st="0" end="0"/>
                                            </p:txEl>
                                          </p:spTgt>
                                        </p:tgtEl>
                                      </p:cBhvr>
                                    </p:animEffect>
                                  </p:childTnLst>
                                </p:cTn>
                              </p:par>
                              <p:par>
                                <p:cTn id="10" presetID="10" presetClass="entr" presetSubtype="0" fill="hold" grpId="0" nodeType="withEffect">
                                  <p:stCondLst>
                                    <p:cond delay="200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uiExpand="1" build="p"/>
      <p:bldP spid="8"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 name="直線コネクタ 4"/>
          <p:cNvCxnSpPr/>
          <p:nvPr/>
        </p:nvCxnSpPr>
        <p:spPr>
          <a:xfrm>
            <a:off x="-94593" y="5115860"/>
            <a:ext cx="930749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xmlns="" id="{502E9B6C-98E2-41F7-B222-A111FB67D0C2}"/>
              </a:ext>
            </a:extLst>
          </p:cNvPr>
          <p:cNvSpPr txBox="1"/>
          <p:nvPr/>
        </p:nvSpPr>
        <p:spPr>
          <a:xfrm>
            <a:off x="1309649" y="5710200"/>
            <a:ext cx="5910136" cy="830997"/>
          </a:xfrm>
          <a:prstGeom prst="rect">
            <a:avLst/>
          </a:prstGeom>
          <a:noFill/>
        </p:spPr>
        <p:txBody>
          <a:bodyPr vert="horz" wrap="square" rtlCol="0">
            <a:spAutoFit/>
          </a:bodyPr>
          <a:lstStyle/>
          <a:p>
            <a:r>
              <a:rPr lang="ja-JP" altLang="en-US" sz="4800" b="1" dirty="0">
                <a:ln w="18415" cmpd="sng">
                  <a:noFill/>
                  <a:prstDash val="solid"/>
                </a:ln>
                <a:solidFill>
                  <a:srgbClr val="FFFFFF"/>
                </a:solidFill>
                <a:latin typeface="游ゴシック" panose="020B0400000000000000" pitchFamily="50" charset="-128"/>
                <a:ea typeface="游ゴシック" panose="020B0400000000000000" pitchFamily="50" charset="-128"/>
              </a:rPr>
              <a:t>煩悩にまみれた凡夫</a:t>
            </a:r>
          </a:p>
        </p:txBody>
      </p:sp>
      <p:pic>
        <p:nvPicPr>
          <p:cNvPr id="4" name="Picture 2" descr="C:\Users\yoshindo\Documents\00USBバックアップ\00USBバックアップ_main\00大学講義\9999過去\2018京女仏教学IB\181206相愛\pic\救い２.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027229" y="3259699"/>
            <a:ext cx="3257550" cy="3148012"/>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4586336" y="3574412"/>
            <a:ext cx="800219" cy="1631216"/>
          </a:xfrm>
          <a:prstGeom prst="rect">
            <a:avLst/>
          </a:prstGeom>
          <a:noFill/>
        </p:spPr>
        <p:txBody>
          <a:bodyPr vert="eaVert" wrap="none" rtlCol="0">
            <a:spAutoFit/>
          </a:bodyPr>
          <a:lstStyle/>
          <a:p>
            <a:r>
              <a:rPr kumimoji="1" lang="ja-JP" altLang="en-US" sz="2000" b="1" dirty="0">
                <a:solidFill>
                  <a:schemeClr val="bg1"/>
                </a:solidFill>
                <a:latin typeface="游ゴシック" panose="020B0400000000000000" pitchFamily="50" charset="-128"/>
                <a:ea typeface="游ゴシック" panose="020B0400000000000000" pitchFamily="50" charset="-128"/>
              </a:rPr>
              <a:t>なんまんだ</a:t>
            </a:r>
            <a:r>
              <a:rPr kumimoji="1" lang="ja-JP" altLang="en-US" sz="2000" b="1" dirty="0" err="1">
                <a:solidFill>
                  <a:schemeClr val="bg1"/>
                </a:solidFill>
                <a:latin typeface="游ゴシック" panose="020B0400000000000000" pitchFamily="50" charset="-128"/>
                <a:ea typeface="游ゴシック" panose="020B0400000000000000" pitchFamily="50" charset="-128"/>
              </a:rPr>
              <a:t>ぶ</a:t>
            </a:r>
            <a:endParaRPr kumimoji="1" lang="en-US" altLang="ja-JP" sz="2000" b="1" dirty="0">
              <a:solidFill>
                <a:schemeClr val="bg1"/>
              </a:solidFill>
              <a:latin typeface="游ゴシック" panose="020B0400000000000000" pitchFamily="50" charset="-128"/>
              <a:ea typeface="游ゴシック" panose="020B0400000000000000" pitchFamily="50" charset="-128"/>
            </a:endParaRPr>
          </a:p>
          <a:p>
            <a:r>
              <a:rPr lang="ja-JP" altLang="en-US" sz="2000" b="1" dirty="0">
                <a:solidFill>
                  <a:schemeClr val="bg1"/>
                </a:solidFill>
                <a:latin typeface="游ゴシック" panose="020B0400000000000000" pitchFamily="50" charset="-128"/>
                <a:ea typeface="游ゴシック" panose="020B0400000000000000" pitchFamily="50" charset="-128"/>
              </a:rPr>
              <a:t>なんまんだ</a:t>
            </a:r>
            <a:r>
              <a:rPr lang="ja-JP" altLang="en-US" sz="2000" b="1" dirty="0" err="1">
                <a:solidFill>
                  <a:schemeClr val="bg1"/>
                </a:solidFill>
                <a:latin typeface="游ゴシック" panose="020B0400000000000000" pitchFamily="50" charset="-128"/>
                <a:ea typeface="游ゴシック" panose="020B0400000000000000" pitchFamily="50" charset="-128"/>
              </a:rPr>
              <a:t>ぶ</a:t>
            </a:r>
            <a:endParaRPr kumimoji="1" lang="en-US" altLang="ja-JP" sz="2000" b="1" dirty="0">
              <a:solidFill>
                <a:schemeClr val="bg1"/>
              </a:solidFill>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201004" y="393938"/>
            <a:ext cx="7503070" cy="3046988"/>
          </a:xfrm>
          <a:prstGeom prst="rect">
            <a:avLst/>
          </a:prstGeom>
          <a:noFill/>
        </p:spPr>
        <p:txBody>
          <a:bodyPr wrap="square" rtlCol="0">
            <a:spAutoFit/>
          </a:bodyPr>
          <a:lstStyle/>
          <a:p>
            <a:pPr>
              <a:lnSpc>
                <a:spcPct val="100000"/>
              </a:lnSpc>
            </a:pPr>
            <a:r>
              <a:rPr lang="ja-JP" altLang="en-US" sz="4800" b="1" dirty="0">
                <a:solidFill>
                  <a:schemeClr val="bg1"/>
                </a:solidFill>
                <a:latin typeface="游ゴシック" panose="020B0400000000000000" pitchFamily="50" charset="-128"/>
                <a:ea typeface="游ゴシック" panose="020B0400000000000000" pitchFamily="50" charset="-128"/>
              </a:rPr>
              <a:t>お浄土の世界は</a:t>
            </a:r>
            <a:endParaRPr lang="en-US" altLang="ja-JP" sz="4800" b="1" dirty="0">
              <a:solidFill>
                <a:schemeClr val="bg1"/>
              </a:solidFill>
              <a:latin typeface="游ゴシック" panose="020B0400000000000000" pitchFamily="50" charset="-128"/>
              <a:ea typeface="游ゴシック" panose="020B0400000000000000" pitchFamily="50" charset="-128"/>
            </a:endParaRPr>
          </a:p>
          <a:p>
            <a:pPr>
              <a:lnSpc>
                <a:spcPct val="100000"/>
              </a:lnSpc>
            </a:pPr>
            <a:r>
              <a:rPr lang="ja-JP" altLang="en-US" sz="4800" b="1" dirty="0">
                <a:solidFill>
                  <a:schemeClr val="bg1"/>
                </a:solidFill>
                <a:latin typeface="游ゴシック" panose="020B0400000000000000" pitchFamily="50" charset="-128"/>
                <a:ea typeface="游ゴシック" panose="020B0400000000000000" pitchFamily="50" charset="-128"/>
              </a:rPr>
              <a:t>いまい</a:t>
            </a:r>
            <a:r>
              <a:rPr lang="ja-JP" altLang="en-US" sz="4800" b="1" dirty="0" err="1">
                <a:solidFill>
                  <a:schemeClr val="bg1"/>
                </a:solidFill>
                <a:latin typeface="游ゴシック" panose="020B0400000000000000" pitchFamily="50" charset="-128"/>
                <a:ea typeface="游ゴシック" panose="020B0400000000000000" pitchFamily="50" charset="-128"/>
              </a:rPr>
              <a:t>ち</a:t>
            </a:r>
            <a:r>
              <a:rPr lang="ja-JP" altLang="en-US" sz="4800" b="1" dirty="0">
                <a:solidFill>
                  <a:schemeClr val="bg1"/>
                </a:solidFill>
                <a:latin typeface="游ゴシック" panose="020B0400000000000000" pitchFamily="50" charset="-128"/>
                <a:ea typeface="游ゴシック" panose="020B0400000000000000" pitchFamily="50" charset="-128"/>
              </a:rPr>
              <a:t>ピンと来ないし</a:t>
            </a:r>
            <a:r>
              <a:rPr lang="en-US" altLang="ja-JP" sz="4800" b="1" dirty="0">
                <a:solidFill>
                  <a:schemeClr val="bg1"/>
                </a:solidFill>
                <a:latin typeface="游ゴシック" panose="020B0400000000000000" pitchFamily="50" charset="-128"/>
                <a:ea typeface="游ゴシック" panose="020B0400000000000000" pitchFamily="50" charset="-128"/>
              </a:rPr>
              <a:t>…</a:t>
            </a:r>
          </a:p>
          <a:p>
            <a:pPr>
              <a:lnSpc>
                <a:spcPct val="100000"/>
              </a:lnSpc>
            </a:pPr>
            <a:r>
              <a:rPr lang="ja-JP" altLang="en-US" sz="4800" b="1" dirty="0">
                <a:solidFill>
                  <a:schemeClr val="bg1"/>
                </a:solidFill>
                <a:latin typeface="游ゴシック" panose="020B0400000000000000" pitchFamily="50" charset="-128"/>
                <a:ea typeface="游ゴシック" panose="020B0400000000000000" pitchFamily="50" charset="-128"/>
              </a:rPr>
              <a:t>欲望は悪だって言われても</a:t>
            </a:r>
            <a:endParaRPr lang="en-US" altLang="ja-JP" sz="4800" b="1" dirty="0">
              <a:solidFill>
                <a:schemeClr val="bg1"/>
              </a:solidFill>
              <a:latin typeface="游ゴシック" panose="020B0400000000000000" pitchFamily="50" charset="-128"/>
              <a:ea typeface="游ゴシック" panose="020B0400000000000000" pitchFamily="50" charset="-128"/>
            </a:endParaRPr>
          </a:p>
          <a:p>
            <a:pPr>
              <a:lnSpc>
                <a:spcPct val="100000"/>
              </a:lnSpc>
            </a:pPr>
            <a:r>
              <a:rPr lang="ja-JP" altLang="en-US" sz="4800" b="1" dirty="0">
                <a:solidFill>
                  <a:schemeClr val="bg1"/>
                </a:solidFill>
                <a:latin typeface="游ゴシック" panose="020B0400000000000000" pitchFamily="50" charset="-128"/>
                <a:ea typeface="游ゴシック" panose="020B0400000000000000" pitchFamily="50" charset="-128"/>
              </a:rPr>
              <a:t>欲しいものは欲しいし</a:t>
            </a:r>
            <a:r>
              <a:rPr lang="en-US" altLang="ja-JP" sz="4800" b="1" dirty="0">
                <a:solidFill>
                  <a:schemeClr val="bg1"/>
                </a:solidFill>
                <a:latin typeface="游ゴシック" panose="020B0400000000000000" pitchFamily="50" charset="-128"/>
                <a:ea typeface="游ゴシック" panose="020B0400000000000000" pitchFamily="50" charset="-128"/>
              </a:rPr>
              <a:t>…</a:t>
            </a:r>
          </a:p>
        </p:txBody>
      </p:sp>
    </p:spTree>
    <p:custDataLst>
      <p:tags r:id="rId1"/>
    </p:custDataLst>
    <p:extLst>
      <p:ext uri="{BB962C8B-B14F-4D97-AF65-F5344CB8AC3E}">
        <p14:creationId xmlns:p14="http://schemas.microsoft.com/office/powerpoint/2010/main" val="3108848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pSp>
        <p:nvGrpSpPr>
          <p:cNvPr id="17" name="グループ化 16"/>
          <p:cNvGrpSpPr/>
          <p:nvPr/>
        </p:nvGrpSpPr>
        <p:grpSpPr>
          <a:xfrm>
            <a:off x="-94593" y="-14148027"/>
            <a:ext cx="9307490" cy="21007138"/>
            <a:chOff x="-94593" y="-14148027"/>
            <a:chExt cx="9307490" cy="21007138"/>
          </a:xfrm>
        </p:grpSpPr>
        <p:pic>
          <p:nvPicPr>
            <p:cNvPr id="1028" name="Picture 4" descr="C:\Users\yoshindo\Documents\00USBバックアップ\00USBバックアップ_main\01出講\190925寿命寺\pic\グラデ背景透明.pn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0" y="-14052884"/>
              <a:ext cx="9144000" cy="2091199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yoshindo\Downloads\イラスト5比丘.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1959" y="-8318510"/>
              <a:ext cx="1696383" cy="3324664"/>
            </a:xfrm>
            <a:prstGeom prst="rect">
              <a:avLst/>
            </a:prstGeom>
            <a:noFill/>
            <a:extLst>
              <a:ext uri="{909E8E84-426E-40DD-AFC4-6F175D3DCCD1}">
                <a14:hiddenFill xmlns:a14="http://schemas.microsoft.com/office/drawing/2010/main">
                  <a:solidFill>
                    <a:srgbClr val="FFFFFF"/>
                  </a:solidFill>
                </a14:hiddenFill>
              </a:ext>
            </a:extLst>
          </p:spPr>
        </p:pic>
        <p:sp>
          <p:nvSpPr>
            <p:cNvPr id="10" name="雲 9"/>
            <p:cNvSpPr/>
            <p:nvPr/>
          </p:nvSpPr>
          <p:spPr>
            <a:xfrm>
              <a:off x="5125752" y="-14148027"/>
              <a:ext cx="2983832" cy="56492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16" name="雲 15"/>
            <p:cNvSpPr/>
            <p:nvPr/>
          </p:nvSpPr>
          <p:spPr>
            <a:xfrm>
              <a:off x="586678" y="-11642530"/>
              <a:ext cx="3985322" cy="57782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cxnSp>
          <p:nvCxnSpPr>
            <p:cNvPr id="15" name="直線コネクタ 14"/>
            <p:cNvCxnSpPr/>
            <p:nvPr/>
          </p:nvCxnSpPr>
          <p:spPr>
            <a:xfrm>
              <a:off x="-94593" y="5115860"/>
              <a:ext cx="930749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xmlns="" id="{502E9B6C-98E2-41F7-B222-A111FB67D0C2}"/>
                </a:ext>
              </a:extLst>
            </p:cNvPr>
            <p:cNvSpPr txBox="1"/>
            <p:nvPr/>
          </p:nvSpPr>
          <p:spPr>
            <a:xfrm>
              <a:off x="1770415" y="-4935082"/>
              <a:ext cx="1581354" cy="830997"/>
            </a:xfrm>
            <a:prstGeom prst="rect">
              <a:avLst/>
            </a:prstGeom>
            <a:noFill/>
          </p:spPr>
          <p:txBody>
            <a:bodyPr vert="horz" wrap="square" rtlCol="0">
              <a:spAutoFit/>
            </a:bodyPr>
            <a:lstStyle/>
            <a:p>
              <a:r>
                <a:rPr lang="ja-JP" altLang="en-US" sz="4800" b="1" dirty="0">
                  <a:ln w="18415" cmpd="sng">
                    <a:solidFill>
                      <a:srgbClr val="FFFFFF"/>
                    </a:solidFill>
                    <a:prstDash val="solid"/>
                  </a:ln>
                  <a:solidFill>
                    <a:srgbClr val="FFFFFF"/>
                  </a:solidFill>
                  <a:latin typeface="游ゴシック" panose="020B0400000000000000" pitchFamily="50" charset="-128"/>
                  <a:ea typeface="游ゴシック" panose="020B0400000000000000" pitchFamily="50" charset="-128"/>
                </a:rPr>
                <a:t>智者</a:t>
              </a:r>
            </a:p>
          </p:txBody>
        </p:sp>
        <p:sp>
          <p:nvSpPr>
            <p:cNvPr id="25" name="テキスト ボックス 24">
              <a:extLst>
                <a:ext uri="{FF2B5EF4-FFF2-40B4-BE49-F238E27FC236}">
                  <a16:creationId xmlns:a16="http://schemas.microsoft.com/office/drawing/2014/main" xmlns="" id="{502E9B6C-98E2-41F7-B222-A111FB67D0C2}"/>
                </a:ext>
              </a:extLst>
            </p:cNvPr>
            <p:cNvSpPr txBox="1"/>
            <p:nvPr/>
          </p:nvSpPr>
          <p:spPr>
            <a:xfrm>
              <a:off x="2232381" y="5756708"/>
              <a:ext cx="3726955" cy="830997"/>
            </a:xfrm>
            <a:prstGeom prst="rect">
              <a:avLst/>
            </a:prstGeom>
            <a:noFill/>
          </p:spPr>
          <p:txBody>
            <a:bodyPr vert="horz" wrap="square" rtlCol="0">
              <a:spAutoFit/>
            </a:bodyPr>
            <a:lstStyle/>
            <a:p>
              <a:r>
                <a:rPr lang="ja-JP" altLang="en-US" sz="4800" b="1" dirty="0">
                  <a:ln w="18415" cmpd="sng">
                    <a:noFill/>
                    <a:prstDash val="solid"/>
                  </a:ln>
                  <a:solidFill>
                    <a:srgbClr val="FFFFFF"/>
                  </a:solidFill>
                  <a:latin typeface="游ゴシック" panose="020B0400000000000000" pitchFamily="50" charset="-128"/>
                  <a:ea typeface="游ゴシック" panose="020B0400000000000000" pitchFamily="50" charset="-128"/>
                </a:rPr>
                <a:t>煩悩の凡夫</a:t>
              </a:r>
            </a:p>
          </p:txBody>
        </p:sp>
        <p:pic>
          <p:nvPicPr>
            <p:cNvPr id="18" name="Picture 2" descr="C:\Users\yoshindo\Documents\00USBバックアップ\00USBバックアップ_main\00大学講義\9999過去\2018京女仏教学IB\181206相愛\pic\救い２.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051082" y="3252919"/>
              <a:ext cx="3257550" cy="3148012"/>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円/楕円 26"/>
          <p:cNvSpPr>
            <a:spLocks noChangeAspect="1"/>
          </p:cNvSpPr>
          <p:nvPr/>
        </p:nvSpPr>
        <p:spPr>
          <a:xfrm>
            <a:off x="-1843223" y="-5467552"/>
            <a:ext cx="12892661" cy="12924000"/>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rot="20690763">
            <a:off x="4212181" y="212549"/>
            <a:ext cx="2497411" cy="4969480"/>
          </a:xfrm>
          <a:prstGeom prst="rect">
            <a:avLst/>
          </a:prstGeom>
          <a:noFill/>
          <a:extLst>
            <a:ext uri="{909E8E84-426E-40DD-AFC4-6F175D3DCCD1}">
              <a14:hiddenFill xmlns:a14="http://schemas.microsoft.com/office/drawing/2010/main">
                <a:solidFill>
                  <a:srgbClr val="FFFFFF"/>
                </a:solidFill>
              </a14:hiddenFill>
            </a:ext>
          </a:extLst>
        </p:spPr>
      </p:pic>
      <p:sp>
        <p:nvSpPr>
          <p:cNvPr id="20" name="雲 19"/>
          <p:cNvSpPr/>
          <p:nvPr/>
        </p:nvSpPr>
        <p:spPr>
          <a:xfrm>
            <a:off x="5322168" y="6901980"/>
            <a:ext cx="3985322" cy="911724"/>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14" name="タイトル 1"/>
          <p:cNvSpPr txBox="1">
            <a:spLocks/>
          </p:cNvSpPr>
          <p:nvPr/>
        </p:nvSpPr>
        <p:spPr>
          <a:xfrm>
            <a:off x="378372" y="236492"/>
            <a:ext cx="4193628" cy="5262979"/>
          </a:xfrm>
          <a:prstGeom prst="rect">
            <a:avLst/>
          </a:prstGeom>
        </p:spPr>
        <p:txBody>
          <a:bodyPr wrap="square">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48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rPr>
              <a:t>それほどまで</a:t>
            </a:r>
            <a:endParaRPr lang="en-US" altLang="ja-JP" sz="48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endParaRPr>
          </a:p>
          <a:p>
            <a:pPr>
              <a:lnSpc>
                <a:spcPct val="100000"/>
              </a:lnSpc>
            </a:pPr>
            <a:r>
              <a:rPr lang="ja-JP" altLang="en-US" sz="48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rPr>
              <a:t>深い煩悩に</a:t>
            </a:r>
            <a:endParaRPr lang="en-US" altLang="ja-JP" sz="48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endParaRPr>
          </a:p>
          <a:p>
            <a:pPr>
              <a:lnSpc>
                <a:spcPct val="100000"/>
              </a:lnSpc>
            </a:pPr>
            <a:r>
              <a:rPr lang="ja-JP" altLang="en-US" sz="48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rPr>
              <a:t>とらわれている</a:t>
            </a:r>
            <a:endParaRPr lang="en-US" altLang="ja-JP" sz="48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endParaRPr>
          </a:p>
          <a:p>
            <a:pPr>
              <a:lnSpc>
                <a:spcPct val="100000"/>
              </a:lnSpc>
            </a:pPr>
            <a:r>
              <a:rPr lang="ja-JP" altLang="en-US" sz="48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rPr>
              <a:t>あなたが</a:t>
            </a:r>
            <a:endParaRPr lang="en-US" altLang="ja-JP" sz="48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endParaRPr>
          </a:p>
          <a:p>
            <a:pPr>
              <a:lnSpc>
                <a:spcPct val="100000"/>
              </a:lnSpc>
            </a:pPr>
            <a:r>
              <a:rPr lang="ja-JP" altLang="en-US" sz="48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rPr>
              <a:t>いるから</a:t>
            </a:r>
            <a:endParaRPr lang="en-US" altLang="ja-JP" sz="48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endParaRPr>
          </a:p>
          <a:p>
            <a:pPr>
              <a:lnSpc>
                <a:spcPct val="100000"/>
              </a:lnSpc>
            </a:pPr>
            <a:r>
              <a:rPr lang="ja-JP" altLang="en-US" sz="4800" b="1" dirty="0" err="1">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rPr>
              <a:t>こそ</a:t>
            </a:r>
            <a:endParaRPr lang="en-US" altLang="ja-JP" sz="48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endParaRPr>
          </a:p>
        </p:txBody>
      </p:sp>
      <p:sp>
        <p:nvSpPr>
          <p:cNvPr id="19" name="タイトル 1"/>
          <p:cNvSpPr txBox="1">
            <a:spLocks/>
          </p:cNvSpPr>
          <p:nvPr/>
        </p:nvSpPr>
        <p:spPr>
          <a:xfrm>
            <a:off x="5240160" y="204960"/>
            <a:ext cx="4193628" cy="2308324"/>
          </a:xfrm>
          <a:prstGeom prst="rect">
            <a:avLst/>
          </a:prstGeom>
        </p:spPr>
        <p:txBody>
          <a:bodyPr wrap="square">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48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rPr>
              <a:t>この阿弥陀は</a:t>
            </a:r>
            <a:endParaRPr lang="en-US" altLang="ja-JP" sz="48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endParaRPr>
          </a:p>
          <a:p>
            <a:pPr>
              <a:lnSpc>
                <a:spcPct val="100000"/>
              </a:lnSpc>
            </a:pPr>
            <a:r>
              <a:rPr lang="ja-JP" altLang="en-US" sz="48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rPr>
              <a:t>仏と成ったの</a:t>
            </a:r>
            <a:endParaRPr lang="en-US" altLang="ja-JP" sz="48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endParaRPr>
          </a:p>
          <a:p>
            <a:pPr>
              <a:lnSpc>
                <a:spcPct val="100000"/>
              </a:lnSpc>
            </a:pPr>
            <a:r>
              <a:rPr lang="ja-JP" altLang="en-US" sz="4800" b="1" dirty="0" err="1">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rPr>
              <a:t>ですよ</a:t>
            </a:r>
            <a:endParaRPr lang="en-US" altLang="ja-JP" sz="48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endParaRPr>
          </a:p>
        </p:txBody>
      </p:sp>
      <p:sp>
        <p:nvSpPr>
          <p:cNvPr id="21" name="テキスト ボックス 20">
            <a:extLst>
              <a:ext uri="{FF2B5EF4-FFF2-40B4-BE49-F238E27FC236}">
                <a16:creationId xmlns:a16="http://schemas.microsoft.com/office/drawing/2014/main" xmlns="" id="{502E9B6C-98E2-41F7-B222-A111FB67D0C2}"/>
              </a:ext>
            </a:extLst>
          </p:cNvPr>
          <p:cNvSpPr txBox="1"/>
          <p:nvPr/>
        </p:nvSpPr>
        <p:spPr>
          <a:xfrm>
            <a:off x="3288704" y="2569398"/>
            <a:ext cx="5634579" cy="1323439"/>
          </a:xfrm>
          <a:prstGeom prst="rect">
            <a:avLst/>
          </a:prstGeom>
          <a:noFill/>
        </p:spPr>
        <p:txBody>
          <a:bodyPr vert="horz" wrap="square" rtlCol="0">
            <a:spAutoFit/>
          </a:bodyPr>
          <a:lstStyle/>
          <a:p>
            <a:r>
              <a:rPr lang="ja-JP" altLang="en-US" sz="8000" b="1" dirty="0">
                <a:ln w="17780" cmpd="sng">
                  <a:noFill/>
                  <a:prstDash val="solid"/>
                  <a:miter lim="800000"/>
                </a:ln>
                <a:solidFill>
                  <a:schemeClr val="bg1"/>
                </a:solidFill>
                <a:effectLst>
                  <a:outerShdw blurRad="50800" algn="tl" rotWithShape="0">
                    <a:srgbClr val="000000"/>
                  </a:outerShdw>
                </a:effectLst>
                <a:latin typeface="游ゴシック" panose="020B0400000000000000" pitchFamily="50" charset="-128"/>
                <a:ea typeface="游ゴシック" panose="020B0400000000000000" pitchFamily="50" charset="-128"/>
              </a:rPr>
              <a:t>他力の悲願</a:t>
            </a:r>
          </a:p>
        </p:txBody>
      </p:sp>
    </p:spTree>
    <p:custDataLst>
      <p:tags r:id="rId1"/>
    </p:custDataLst>
    <p:extLst>
      <p:ext uri="{BB962C8B-B14F-4D97-AF65-F5344CB8AC3E}">
        <p14:creationId xmlns:p14="http://schemas.microsoft.com/office/powerpoint/2010/main" val="205138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2500" fill="hold"/>
                                        <p:tgtEl>
                                          <p:spTgt spid="1029"/>
                                        </p:tgtEl>
                                        <p:attrNameLst>
                                          <p:attrName>ppt_x</p:attrName>
                                        </p:attrNameLst>
                                      </p:cBhvr>
                                      <p:tavLst>
                                        <p:tav tm="0">
                                          <p:val>
                                            <p:strVal val="#ppt_x"/>
                                          </p:val>
                                        </p:tav>
                                        <p:tav tm="100000">
                                          <p:val>
                                            <p:strVal val="#ppt_x"/>
                                          </p:val>
                                        </p:tav>
                                      </p:tavLst>
                                    </p:anim>
                                    <p:anim calcmode="lin" valueType="num">
                                      <p:cBhvr additive="base">
                                        <p:cTn id="8" dur="2500" fill="hold"/>
                                        <p:tgtEl>
                                          <p:spTgt spid="1029"/>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20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000" fill="hold"/>
                                        <p:tgtEl>
                                          <p:spTgt spid="17"/>
                                        </p:tgtEl>
                                        <p:attrNameLst>
                                          <p:attrName>ppt_x</p:attrName>
                                        </p:attrNameLst>
                                      </p:cBhvr>
                                      <p:tavLst>
                                        <p:tav tm="0">
                                          <p:val>
                                            <p:strVal val="#ppt_x"/>
                                          </p:val>
                                        </p:tav>
                                        <p:tav tm="100000">
                                          <p:val>
                                            <p:strVal val="#ppt_x"/>
                                          </p:val>
                                        </p:tav>
                                      </p:tavLst>
                                    </p:anim>
                                    <p:anim calcmode="lin" valueType="num">
                                      <p:cBhvr additive="base">
                                        <p:cTn id="12" dur="7000" fill="hold"/>
                                        <p:tgtEl>
                                          <p:spTgt spid="17"/>
                                        </p:tgtEl>
                                        <p:attrNameLst>
                                          <p:attrName>ppt_y</p:attrName>
                                        </p:attrNameLst>
                                      </p:cBhvr>
                                      <p:tavLst>
                                        <p:tav tm="0">
                                          <p:val>
                                            <p:strVal val="1+#ppt_h/2"/>
                                          </p:val>
                                        </p:tav>
                                        <p:tav tm="100000">
                                          <p:val>
                                            <p:strVal val="#ppt_y"/>
                                          </p:val>
                                        </p:tav>
                                      </p:tavLst>
                                    </p:anim>
                                  </p:childTnLst>
                                </p:cTn>
                              </p:par>
                              <p:par>
                                <p:cTn id="13" presetID="2" presetClass="exit" presetSubtype="1" fill="hold" grpId="0" nodeType="withEffect">
                                  <p:stCondLst>
                                    <p:cond delay="1000"/>
                                  </p:stCondLst>
                                  <p:childTnLst>
                                    <p:anim calcmode="lin" valueType="num">
                                      <p:cBhvr additive="base">
                                        <p:cTn id="14" dur="1750"/>
                                        <p:tgtEl>
                                          <p:spTgt spid="20"/>
                                        </p:tgtEl>
                                        <p:attrNameLst>
                                          <p:attrName>ppt_x</p:attrName>
                                        </p:attrNameLst>
                                      </p:cBhvr>
                                      <p:tavLst>
                                        <p:tav tm="0">
                                          <p:val>
                                            <p:strVal val="ppt_x"/>
                                          </p:val>
                                        </p:tav>
                                        <p:tav tm="100000">
                                          <p:val>
                                            <p:strVal val="ppt_x"/>
                                          </p:val>
                                        </p:tav>
                                      </p:tavLst>
                                    </p:anim>
                                    <p:anim calcmode="lin" valueType="num">
                                      <p:cBhvr additive="base">
                                        <p:cTn id="15" dur="1750"/>
                                        <p:tgtEl>
                                          <p:spTgt spid="20"/>
                                        </p:tgtEl>
                                        <p:attrNameLst>
                                          <p:attrName>ppt_y</p:attrName>
                                        </p:attrNameLst>
                                      </p:cBhvr>
                                      <p:tavLst>
                                        <p:tav tm="0">
                                          <p:val>
                                            <p:strVal val="ppt_y"/>
                                          </p:val>
                                        </p:tav>
                                        <p:tav tm="100000">
                                          <p:val>
                                            <p:strVal val="0-ppt_h/2"/>
                                          </p:val>
                                        </p:tav>
                                      </p:tavLst>
                                    </p:anim>
                                    <p:set>
                                      <p:cBhvr>
                                        <p:cTn id="16" dur="1" fill="hold">
                                          <p:stCondLst>
                                            <p:cond delay="1749"/>
                                          </p:stCondLst>
                                        </p:cTn>
                                        <p:tgtEl>
                                          <p:spTgt spid="2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fltVal val="0"/>
                                          </p:val>
                                        </p:tav>
                                        <p:tav tm="100000">
                                          <p:val>
                                            <p:strVal val="#ppt_w"/>
                                          </p:val>
                                        </p:tav>
                                      </p:tavLst>
                                    </p:anim>
                                    <p:anim calcmode="lin" valueType="num">
                                      <p:cBhvr>
                                        <p:cTn id="22" dur="1000" fill="hold"/>
                                        <p:tgtEl>
                                          <p:spTgt spid="27"/>
                                        </p:tgtEl>
                                        <p:attrNameLst>
                                          <p:attrName>ppt_h</p:attrName>
                                        </p:attrNameLst>
                                      </p:cBhvr>
                                      <p:tavLst>
                                        <p:tav tm="0">
                                          <p:val>
                                            <p:fltVal val="0"/>
                                          </p:val>
                                        </p:tav>
                                        <p:tav tm="100000">
                                          <p:val>
                                            <p:strVal val="#ppt_h"/>
                                          </p:val>
                                        </p:tav>
                                      </p:tavLst>
                                    </p:anim>
                                    <p:animEffect transition="in" filter="fade">
                                      <p:cBhvr>
                                        <p:cTn id="23" dur="10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fade">
                                      <p:cBhvr>
                                        <p:cTn id="28" dur="500"/>
                                        <p:tgtEl>
                                          <p:spTgt spid="1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xEl>
                                              <p:pRg st="1" end="1"/>
                                            </p:txEl>
                                          </p:spTgt>
                                        </p:tgtEl>
                                        <p:attrNameLst>
                                          <p:attrName>style.visibility</p:attrName>
                                        </p:attrNameLst>
                                      </p:cBhvr>
                                      <p:to>
                                        <p:strVal val="visible"/>
                                      </p:to>
                                    </p:set>
                                    <p:animEffect transition="in" filter="fade">
                                      <p:cBhvr>
                                        <p:cTn id="33" dur="500"/>
                                        <p:tgtEl>
                                          <p:spTgt spid="1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xEl>
                                              <p:pRg st="2" end="2"/>
                                            </p:txEl>
                                          </p:spTgt>
                                        </p:tgtEl>
                                        <p:attrNameLst>
                                          <p:attrName>style.visibility</p:attrName>
                                        </p:attrNameLst>
                                      </p:cBhvr>
                                      <p:to>
                                        <p:strVal val="visible"/>
                                      </p:to>
                                    </p:set>
                                    <p:animEffect transition="in" filter="fade">
                                      <p:cBhvr>
                                        <p:cTn id="38" dur="500"/>
                                        <p:tgtEl>
                                          <p:spTgt spid="1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xEl>
                                              <p:pRg st="3" end="3"/>
                                            </p:txEl>
                                          </p:spTgt>
                                        </p:tgtEl>
                                        <p:attrNameLst>
                                          <p:attrName>style.visibility</p:attrName>
                                        </p:attrNameLst>
                                      </p:cBhvr>
                                      <p:to>
                                        <p:strVal val="visible"/>
                                      </p:to>
                                    </p:set>
                                    <p:animEffect transition="in" filter="fade">
                                      <p:cBhvr>
                                        <p:cTn id="43" dur="500"/>
                                        <p:tgtEl>
                                          <p:spTgt spid="14">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xEl>
                                              <p:pRg st="4" end="4"/>
                                            </p:txEl>
                                          </p:spTgt>
                                        </p:tgtEl>
                                        <p:attrNameLst>
                                          <p:attrName>style.visibility</p:attrName>
                                        </p:attrNameLst>
                                      </p:cBhvr>
                                      <p:to>
                                        <p:strVal val="visible"/>
                                      </p:to>
                                    </p:set>
                                    <p:animEffect transition="in" filter="fade">
                                      <p:cBhvr>
                                        <p:cTn id="48" dur="500"/>
                                        <p:tgtEl>
                                          <p:spTgt spid="14">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xEl>
                                              <p:pRg st="5" end="5"/>
                                            </p:txEl>
                                          </p:spTgt>
                                        </p:tgtEl>
                                        <p:attrNameLst>
                                          <p:attrName>style.visibility</p:attrName>
                                        </p:attrNameLst>
                                      </p:cBhvr>
                                      <p:to>
                                        <p:strVal val="visible"/>
                                      </p:to>
                                    </p:set>
                                    <p:animEffect transition="in" filter="fade">
                                      <p:cBhvr>
                                        <p:cTn id="53" dur="500"/>
                                        <p:tgtEl>
                                          <p:spTgt spid="14">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Effect transition="in" filter="fade">
                                      <p:cBhvr>
                                        <p:cTn id="58" dur="500"/>
                                        <p:tgtEl>
                                          <p:spTgt spid="19">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9">
                                            <p:txEl>
                                              <p:pRg st="1" end="1"/>
                                            </p:txEl>
                                          </p:spTgt>
                                        </p:tgtEl>
                                        <p:attrNameLst>
                                          <p:attrName>style.visibility</p:attrName>
                                        </p:attrNameLst>
                                      </p:cBhvr>
                                      <p:to>
                                        <p:strVal val="visible"/>
                                      </p:to>
                                    </p:set>
                                    <p:animEffect transition="in" filter="fade">
                                      <p:cBhvr>
                                        <p:cTn id="63" dur="500"/>
                                        <p:tgtEl>
                                          <p:spTgt spid="19">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xEl>
                                              <p:pRg st="2" end="2"/>
                                            </p:txEl>
                                          </p:spTgt>
                                        </p:tgtEl>
                                        <p:attrNameLst>
                                          <p:attrName>style.visibility</p:attrName>
                                        </p:attrNameLst>
                                      </p:cBhvr>
                                      <p:to>
                                        <p:strVal val="visible"/>
                                      </p:to>
                                    </p:set>
                                    <p:animEffect transition="in" filter="fade">
                                      <p:cBhvr>
                                        <p:cTn id="68" dur="500"/>
                                        <p:tgtEl>
                                          <p:spTgt spid="19">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0" grpId="0" animBg="1"/>
      <p:bldP spid="14" grpId="0" build="p"/>
      <p:bldP spid="19" grpId="0" build="p"/>
      <p:bldP spid="21"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429" y="0"/>
            <a:ext cx="7935920" cy="6858000"/>
          </a:xfrm>
          <a:prstGeom prst="rect">
            <a:avLst/>
          </a:prstGeom>
        </p:spPr>
      </p:pic>
      <p:sp>
        <p:nvSpPr>
          <p:cNvPr id="7" name="角丸四角形吹き出し 6"/>
          <p:cNvSpPr/>
          <p:nvPr/>
        </p:nvSpPr>
        <p:spPr>
          <a:xfrm>
            <a:off x="3934030" y="114299"/>
            <a:ext cx="4848020" cy="2392418"/>
          </a:xfrm>
          <a:prstGeom prst="wedgeRoundRectCallout">
            <a:avLst>
              <a:gd name="adj1" fmla="val -60058"/>
              <a:gd name="adj2" fmla="val -943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3600" b="1" dirty="0">
                <a:solidFill>
                  <a:schemeClr val="tx1"/>
                </a:solidFill>
                <a:latin typeface="游ゴシック" panose="020B0400000000000000" pitchFamily="50" charset="-128"/>
                <a:ea typeface="游ゴシック" panose="020B0400000000000000" pitchFamily="50" charset="-128"/>
              </a:rPr>
              <a:t>阿弥陀仏とは</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そもそもはじめから</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そういう仏さまで</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ありましたなあ</a:t>
            </a:r>
            <a:r>
              <a:rPr lang="en-US" altLang="ja-JP" sz="3600" b="1" dirty="0">
                <a:solidFill>
                  <a:schemeClr val="tx1"/>
                </a:solidFill>
                <a:latin typeface="游ゴシック" panose="020B0400000000000000" pitchFamily="50" charset="-128"/>
                <a:ea typeface="游ゴシック" panose="020B0400000000000000" pitchFamily="50" charset="-128"/>
              </a:rPr>
              <a:t>…</a:t>
            </a:r>
          </a:p>
        </p:txBody>
      </p:sp>
    </p:spTree>
    <p:custDataLst>
      <p:tags r:id="rId1"/>
    </p:custDataLst>
    <p:extLst>
      <p:ext uri="{BB962C8B-B14F-4D97-AF65-F5344CB8AC3E}">
        <p14:creationId xmlns:p14="http://schemas.microsoft.com/office/powerpoint/2010/main" val="303196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049" y="0"/>
            <a:ext cx="9247615" cy="6858000"/>
          </a:xfrm>
          <a:prstGeom prst="rect">
            <a:avLst/>
          </a:prstGeom>
        </p:spPr>
      </p:pic>
      <p:sp>
        <p:nvSpPr>
          <p:cNvPr id="6" name="爆発 1 5"/>
          <p:cNvSpPr/>
          <p:nvPr/>
        </p:nvSpPr>
        <p:spPr>
          <a:xfrm>
            <a:off x="1464878" y="756088"/>
            <a:ext cx="2522483" cy="2538248"/>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5854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7735" y="256156"/>
            <a:ext cx="5416868" cy="6345688"/>
          </a:xfrm>
          <a:prstGeom prst="rect">
            <a:avLst/>
          </a:prstGeom>
          <a:noFill/>
          <a:effectLst>
            <a:softEdge rad="63500"/>
          </a:effectLst>
        </p:spPr>
        <p:txBody>
          <a:bodyPr vert="eaVert" wrap="square" rtlCol="0">
            <a:spAutoFit/>
          </a:bodyPr>
          <a:lstStyle/>
          <a:p>
            <a:r>
              <a:rPr lang="ja-JP" altLang="en-US" sz="4400" b="1" dirty="0">
                <a:latin typeface="游ゴシック" panose="020B0400000000000000" pitchFamily="50" charset="-128"/>
                <a:ea typeface="游ゴシック" panose="020B0400000000000000" pitchFamily="50" charset="-128"/>
              </a:rPr>
              <a:t>そうしたわたしどもであることを、阿弥陀仏ははじめから知っておられて、</a:t>
            </a:r>
            <a:endParaRPr lang="en-US" altLang="ja-JP" sz="4400" b="1" dirty="0">
              <a:latin typeface="游ゴシック" panose="020B0400000000000000" pitchFamily="50" charset="-128"/>
              <a:ea typeface="游ゴシック" panose="020B0400000000000000" pitchFamily="50" charset="-128"/>
            </a:endParaRPr>
          </a:p>
          <a:p>
            <a:pPr lvl="0" algn="r"/>
            <a:r>
              <a:rPr lang="ja-JP" altLang="en-US" sz="4400" b="1" dirty="0">
                <a:latin typeface="游ゴシック" panose="020B0400000000000000" pitchFamily="50" charset="-128"/>
                <a:ea typeface="游ゴシック" panose="020B0400000000000000" pitchFamily="50" charset="-128"/>
              </a:rPr>
              <a:t>あらゆる煩悩を身にそなえた凡夫であると仰せになっているのですから、</a:t>
            </a:r>
            <a:r>
              <a:rPr lang="ja-JP" altLang="en-US" sz="3200" b="1" dirty="0">
                <a:solidFill>
                  <a:prstClr val="black"/>
                </a:solidFill>
                <a:latin typeface="游ゴシック" panose="020B0400000000000000" pitchFamily="50" charset="-128"/>
                <a:ea typeface="游ゴシック" panose="020B0400000000000000" pitchFamily="50" charset="-128"/>
              </a:rPr>
              <a:t>（現代語訳）</a:t>
            </a:r>
          </a:p>
          <a:p>
            <a:endParaRPr lang="ja-JP" altLang="en-US" sz="4400" b="1" dirty="0">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5867859" y="256156"/>
            <a:ext cx="2893100" cy="6345688"/>
          </a:xfrm>
          <a:prstGeom prst="rect">
            <a:avLst/>
          </a:prstGeom>
          <a:solidFill>
            <a:schemeClr val="bg1">
              <a:lumMod val="95000"/>
            </a:schemeClr>
          </a:solidFill>
          <a:ln>
            <a:solidFill>
              <a:schemeClr val="tx1"/>
            </a:solidFill>
          </a:ln>
        </p:spPr>
        <p:txBody>
          <a:bodyPr vert="eaVert" wrap="square" rtlCol="0">
            <a:spAutoFit/>
          </a:bodyPr>
          <a:lstStyle/>
          <a:p>
            <a:r>
              <a:rPr lang="ja-JP" altLang="en-US" sz="4400" b="1" dirty="0">
                <a:latin typeface="游ゴシック" panose="020B0400000000000000" pitchFamily="50" charset="-128"/>
                <a:ea typeface="游ゴシック" panose="020B0400000000000000" pitchFamily="50" charset="-128"/>
              </a:rPr>
              <a:t>しかるに仏かねて</a:t>
            </a:r>
            <a:r>
              <a:rPr lang="ja-JP" altLang="en-US" sz="4400" b="1" dirty="0" err="1">
                <a:latin typeface="游ゴシック" panose="020B0400000000000000" pitchFamily="50" charset="-128"/>
                <a:ea typeface="游ゴシック" panose="020B0400000000000000" pitchFamily="50" charset="-128"/>
              </a:rPr>
              <a:t>しろ</a:t>
            </a:r>
            <a:r>
              <a:rPr lang="ja-JP" altLang="en-US" sz="4400" b="1" dirty="0">
                <a:latin typeface="游ゴシック" panose="020B0400000000000000" pitchFamily="50" charset="-128"/>
                <a:ea typeface="游ゴシック" panose="020B0400000000000000" pitchFamily="50" charset="-128"/>
              </a:rPr>
              <a:t>しめして、</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煩悩具足の凡夫と仰せられ</a:t>
            </a:r>
            <a:r>
              <a:rPr lang="ja-JP" altLang="en-US" sz="4400" b="1" dirty="0" err="1">
                <a:latin typeface="游ゴシック" panose="020B0400000000000000" pitchFamily="50" charset="-128"/>
                <a:ea typeface="游ゴシック" panose="020B0400000000000000" pitchFamily="50" charset="-128"/>
              </a:rPr>
              <a:t>たることなれば</a:t>
            </a:r>
            <a:r>
              <a:rPr lang="ja-JP" altLang="en-US" sz="4400" b="1" dirty="0">
                <a:latin typeface="游ゴシック" panose="020B0400000000000000" pitchFamily="50" charset="-128"/>
                <a:ea typeface="游ゴシック" panose="020B0400000000000000" pitchFamily="50" charset="-128"/>
              </a:rPr>
              <a:t>、</a:t>
            </a:r>
            <a:endParaRPr lang="ja-JP" altLang="en-US" sz="4400" b="1" dirty="0">
              <a:solidFill>
                <a:prstClr val="black"/>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74108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3771" y="256156"/>
            <a:ext cx="4924425" cy="6345688"/>
          </a:xfrm>
          <a:prstGeom prst="rect">
            <a:avLst/>
          </a:prstGeom>
          <a:noFill/>
          <a:effectLst>
            <a:softEdge rad="63500"/>
          </a:effectLst>
        </p:spPr>
        <p:txBody>
          <a:bodyPr vert="eaVert" wrap="square" rtlCol="0">
            <a:spAutoFit/>
          </a:bodyPr>
          <a:lstStyle/>
          <a:p>
            <a:pPr lvl="0">
              <a:defRPr/>
            </a:pPr>
            <a:r>
              <a:rPr lang="ja-JP" altLang="en-US" sz="4400" b="1" dirty="0">
                <a:solidFill>
                  <a:prstClr val="black"/>
                </a:solidFill>
                <a:latin typeface="游ゴシック" panose="020B0400000000000000" pitchFamily="50" charset="-128"/>
                <a:ea typeface="游ゴシック" panose="020B0400000000000000" pitchFamily="50" charset="-128"/>
              </a:rPr>
              <a:t>本願はこのようなわたしどものために、大いなる慈悲の心でおこされたのだなあと気づかされ、</a:t>
            </a:r>
            <a:endParaRPr lang="en-US" altLang="ja-JP" sz="4400" b="1" dirty="0">
              <a:solidFill>
                <a:prstClr val="black"/>
              </a:solidFill>
              <a:latin typeface="游ゴシック" panose="020B0400000000000000" pitchFamily="50" charset="-128"/>
              <a:ea typeface="游ゴシック" panose="020B0400000000000000" pitchFamily="50" charset="-128"/>
            </a:endParaRPr>
          </a:p>
          <a:p>
            <a:pPr lvl="0"/>
            <a:r>
              <a:rPr lang="ja-JP" altLang="en-US" sz="4400" b="1" dirty="0">
                <a:latin typeface="游ゴシック" panose="020B0400000000000000" pitchFamily="50" charset="-128"/>
                <a:ea typeface="游ゴシック" panose="020B0400000000000000" pitchFamily="50" charset="-128"/>
              </a:rPr>
              <a:t>ますますたのもしく思われるのです。</a:t>
            </a:r>
            <a:r>
              <a:rPr lang="ja-JP" altLang="en-US" sz="3200" b="1" dirty="0">
                <a:solidFill>
                  <a:prstClr val="black"/>
                </a:solidFill>
                <a:latin typeface="游ゴシック" panose="020B0400000000000000" pitchFamily="50" charset="-128"/>
                <a:ea typeface="游ゴシック" panose="020B0400000000000000" pitchFamily="50" charset="-128"/>
              </a:rPr>
              <a:t>（現代語訳）</a:t>
            </a:r>
          </a:p>
          <a:p>
            <a:pPr>
              <a:defRPr/>
            </a:pPr>
            <a:endParaRPr lang="en-US" altLang="ja-JP" sz="4400" b="1" dirty="0">
              <a:solidFill>
                <a:prstClr val="black"/>
              </a:solidFill>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5209801" y="256156"/>
            <a:ext cx="3570208" cy="6345688"/>
          </a:xfrm>
          <a:prstGeom prst="rect">
            <a:avLst/>
          </a:prstGeom>
          <a:solidFill>
            <a:schemeClr val="bg1">
              <a:lumMod val="95000"/>
            </a:schemeClr>
          </a:solidFill>
          <a:ln>
            <a:solidFill>
              <a:schemeClr val="tx1"/>
            </a:solidFill>
          </a:ln>
        </p:spPr>
        <p:txBody>
          <a:bodyPr vert="eaVert" wrap="square" rtlCol="0">
            <a:spAutoFit/>
          </a:bodyPr>
          <a:lstStyle/>
          <a:p>
            <a:r>
              <a:rPr lang="ja-JP" altLang="en-US" sz="4400" b="1" dirty="0">
                <a:latin typeface="游ゴシック" panose="020B0400000000000000" pitchFamily="50" charset="-128"/>
                <a:ea typeface="游ゴシック" panose="020B0400000000000000" pitchFamily="50" charset="-128"/>
              </a:rPr>
              <a:t>他力の悲願は</a:t>
            </a:r>
            <a:r>
              <a:rPr lang="ja-JP" altLang="en-US" sz="4400" b="1" dirty="0" err="1">
                <a:latin typeface="游ゴシック" panose="020B0400000000000000" pitchFamily="50" charset="-128"/>
                <a:ea typeface="游ゴシック" panose="020B0400000000000000" pitchFamily="50" charset="-128"/>
              </a:rPr>
              <a:t>かくの</a:t>
            </a:r>
            <a:r>
              <a:rPr lang="ja-JP" altLang="en-US" sz="4400" b="1" dirty="0">
                <a:latin typeface="游ゴシック" panose="020B0400000000000000" pitchFamily="50" charset="-128"/>
                <a:ea typeface="游ゴシック" panose="020B0400000000000000" pitchFamily="50" charset="-128"/>
              </a:rPr>
              <a:t>ごとし、われらがためなりけりとしられて、</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いよいよたのもしく</a:t>
            </a:r>
            <a:r>
              <a:rPr lang="ja-JP" altLang="en-US" sz="4400" b="1" dirty="0" err="1">
                <a:latin typeface="游ゴシック" panose="020B0400000000000000" pitchFamily="50" charset="-128"/>
                <a:ea typeface="游ゴシック" panose="020B0400000000000000" pitchFamily="50" charset="-128"/>
              </a:rPr>
              <a:t>おぼゆる</a:t>
            </a:r>
            <a:r>
              <a:rPr lang="ja-JP" altLang="en-US" sz="4400" b="1" dirty="0">
                <a:latin typeface="游ゴシック" panose="020B0400000000000000" pitchFamily="50" charset="-128"/>
                <a:ea typeface="游ゴシック" panose="020B0400000000000000" pitchFamily="50" charset="-128"/>
              </a:rPr>
              <a:t>なり。</a:t>
            </a:r>
          </a:p>
        </p:txBody>
      </p:sp>
    </p:spTree>
    <p:custDataLst>
      <p:tags r:id="rId1"/>
    </p:custDataLst>
    <p:extLst>
      <p:ext uri="{BB962C8B-B14F-4D97-AF65-F5344CB8AC3E}">
        <p14:creationId xmlns:p14="http://schemas.microsoft.com/office/powerpoint/2010/main" val="410960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585" y="342900"/>
            <a:ext cx="9033242" cy="5663089"/>
          </a:xfrm>
          <a:prstGeom prst="rect">
            <a:avLst/>
          </a:prstGeom>
          <a:noFill/>
        </p:spPr>
        <p:txBody>
          <a:bodyPr wrap="none" rtlCol="0">
            <a:spAutoFit/>
          </a:bodyPr>
          <a:lstStyle/>
          <a:p>
            <a:pPr algn="ctr"/>
            <a:r>
              <a:rPr lang="ja-JP" altLang="en-US" sz="6600" b="1" dirty="0">
                <a:latin typeface="游ゴシック" panose="020B0400000000000000" pitchFamily="50" charset="-128"/>
                <a:ea typeface="游ゴシック" panose="020B0400000000000000" pitchFamily="50" charset="-128"/>
              </a:rPr>
              <a:t>煩悩を捨てられない</a:t>
            </a:r>
            <a:endParaRPr lang="en-US" altLang="ja-JP" sz="6600" b="1" dirty="0">
              <a:latin typeface="游ゴシック" panose="020B0400000000000000" pitchFamily="50" charset="-128"/>
              <a:ea typeface="游ゴシック" panose="020B0400000000000000" pitchFamily="50" charset="-128"/>
            </a:endParaRPr>
          </a:p>
          <a:p>
            <a:pPr algn="ctr"/>
            <a:r>
              <a:rPr lang="ja-JP" altLang="en-US" sz="6600" b="1" dirty="0">
                <a:latin typeface="游ゴシック" panose="020B0400000000000000" pitchFamily="50" charset="-128"/>
                <a:ea typeface="游ゴシック" panose="020B0400000000000000" pitchFamily="50" charset="-128"/>
              </a:rPr>
              <a:t>凡夫こそが</a:t>
            </a:r>
            <a:endParaRPr lang="en-US" altLang="ja-JP" sz="6600" b="1" dirty="0">
              <a:latin typeface="游ゴシック" panose="020B0400000000000000" pitchFamily="50" charset="-128"/>
              <a:ea typeface="游ゴシック" panose="020B0400000000000000" pitchFamily="50" charset="-128"/>
            </a:endParaRPr>
          </a:p>
          <a:p>
            <a:pPr algn="ctr"/>
            <a:r>
              <a:rPr lang="ja-JP" altLang="en-US" sz="11500" b="1" dirty="0">
                <a:latin typeface="游ゴシック" panose="020B0400000000000000" pitchFamily="50" charset="-128"/>
                <a:ea typeface="游ゴシック" panose="020B0400000000000000" pitchFamily="50" charset="-128"/>
              </a:rPr>
              <a:t>阿弥陀仏の</a:t>
            </a:r>
            <a:endParaRPr lang="en-US" altLang="ja-JP" sz="11500" b="1" dirty="0">
              <a:latin typeface="游ゴシック" panose="020B0400000000000000" pitchFamily="50" charset="-128"/>
              <a:ea typeface="游ゴシック" panose="020B0400000000000000" pitchFamily="50" charset="-128"/>
            </a:endParaRPr>
          </a:p>
          <a:p>
            <a:pPr algn="ctr"/>
            <a:r>
              <a:rPr lang="ja-JP" altLang="en-US" sz="11500" b="1" dirty="0">
                <a:latin typeface="游ゴシック" panose="020B0400000000000000" pitchFamily="50" charset="-128"/>
                <a:ea typeface="游ゴシック" panose="020B0400000000000000" pitchFamily="50" charset="-128"/>
              </a:rPr>
              <a:t>救いの目当て</a:t>
            </a:r>
            <a:endParaRPr lang="en-US" altLang="ja-JP" sz="54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45721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429" y="0"/>
            <a:ext cx="7935920" cy="6858000"/>
          </a:xfrm>
          <a:prstGeom prst="rect">
            <a:avLst/>
          </a:prstGeom>
        </p:spPr>
      </p:pic>
      <p:sp>
        <p:nvSpPr>
          <p:cNvPr id="4" name="テキスト ボックス 3">
            <a:extLst>
              <a:ext uri="{FF2B5EF4-FFF2-40B4-BE49-F238E27FC236}">
                <a16:creationId xmlns:a16="http://schemas.microsoft.com/office/drawing/2014/main" xmlns="" id="{860F3069-DEE4-47EF-BED1-87284E854B6D}"/>
              </a:ext>
            </a:extLst>
          </p:cNvPr>
          <p:cNvSpPr txBox="1"/>
          <p:nvPr/>
        </p:nvSpPr>
        <p:spPr>
          <a:xfrm>
            <a:off x="230991" y="1358197"/>
            <a:ext cx="8648699" cy="5016758"/>
          </a:xfrm>
          <a:prstGeom prst="rect">
            <a:avLst/>
          </a:prstGeom>
          <a:noFill/>
          <a:effectLst>
            <a:glow rad="228600">
              <a:schemeClr val="bg1">
                <a:alpha val="40000"/>
              </a:schemeClr>
            </a:glow>
          </a:effectLst>
        </p:spPr>
        <p:txBody>
          <a:bodyPr vert="horz" wrap="square" rtlCol="0">
            <a:spAutoFit/>
          </a:bodyPr>
          <a:lstStyle/>
          <a:p>
            <a:pPr algn="ctr"/>
            <a:r>
              <a:rPr lang="ja-JP" altLang="en-US" sz="8000" b="1" dirty="0">
                <a:solidFill>
                  <a:srgbClr val="FF0000"/>
                </a:solidFill>
                <a:effectLst>
                  <a:glow rad="177800">
                    <a:schemeClr val="bg1"/>
                  </a:glow>
                </a:effectLst>
                <a:latin typeface="游ゴシック" panose="020B0400000000000000" pitchFamily="50" charset="-128"/>
                <a:ea typeface="游ゴシック" panose="020B0400000000000000" pitchFamily="50" charset="-128"/>
              </a:rPr>
              <a:t>阿弥陀仏の</a:t>
            </a:r>
            <a:endParaRPr lang="en-US" altLang="ja-JP" sz="8000" b="1" dirty="0">
              <a:solidFill>
                <a:srgbClr val="FF0000"/>
              </a:solidFill>
              <a:effectLst>
                <a:glow rad="177800">
                  <a:schemeClr val="bg1"/>
                </a:glow>
              </a:effectLst>
              <a:latin typeface="游ゴシック" panose="020B0400000000000000" pitchFamily="50" charset="-128"/>
              <a:ea typeface="游ゴシック" panose="020B0400000000000000" pitchFamily="50" charset="-128"/>
            </a:endParaRPr>
          </a:p>
          <a:p>
            <a:pPr algn="ctr"/>
            <a:r>
              <a:rPr lang="ja-JP" altLang="en-US" sz="8000" b="1" dirty="0">
                <a:solidFill>
                  <a:srgbClr val="FF0000"/>
                </a:solidFill>
                <a:effectLst>
                  <a:glow rad="177800">
                    <a:schemeClr val="bg1"/>
                  </a:glow>
                </a:effectLst>
                <a:latin typeface="游ゴシック" panose="020B0400000000000000" pitchFamily="50" charset="-128"/>
                <a:ea typeface="游ゴシック" panose="020B0400000000000000" pitchFamily="50" charset="-128"/>
              </a:rPr>
              <a:t>救いが</a:t>
            </a:r>
            <a:endParaRPr lang="en-US" altLang="ja-JP" sz="8000" b="1" dirty="0">
              <a:solidFill>
                <a:srgbClr val="FF0000"/>
              </a:solidFill>
              <a:effectLst>
                <a:glow rad="177800">
                  <a:schemeClr val="bg1"/>
                </a:glow>
              </a:effectLst>
              <a:latin typeface="游ゴシック" panose="020B0400000000000000" pitchFamily="50" charset="-128"/>
              <a:ea typeface="游ゴシック" panose="020B0400000000000000" pitchFamily="50" charset="-128"/>
            </a:endParaRPr>
          </a:p>
          <a:p>
            <a:pPr algn="ctr"/>
            <a:r>
              <a:rPr lang="ja-JP" altLang="en-US" sz="8000" b="1" dirty="0">
                <a:solidFill>
                  <a:srgbClr val="FF0000"/>
                </a:solidFill>
                <a:effectLst>
                  <a:glow rad="177800">
                    <a:schemeClr val="bg1"/>
                  </a:glow>
                </a:effectLst>
                <a:latin typeface="游ゴシック" panose="020B0400000000000000" pitchFamily="50" charset="-128"/>
                <a:ea typeface="游ゴシック" panose="020B0400000000000000" pitchFamily="50" charset="-128"/>
              </a:rPr>
              <a:t>ますます</a:t>
            </a:r>
            <a:endParaRPr lang="en-US" altLang="ja-JP" sz="8000" b="1" dirty="0">
              <a:solidFill>
                <a:srgbClr val="FF0000"/>
              </a:solidFill>
              <a:effectLst>
                <a:glow rad="177800">
                  <a:schemeClr val="bg1"/>
                </a:glow>
              </a:effectLst>
              <a:latin typeface="游ゴシック" panose="020B0400000000000000" pitchFamily="50" charset="-128"/>
              <a:ea typeface="游ゴシック" panose="020B0400000000000000" pitchFamily="50" charset="-128"/>
            </a:endParaRPr>
          </a:p>
          <a:p>
            <a:pPr algn="ctr"/>
            <a:r>
              <a:rPr lang="ja-JP" altLang="en-US" sz="8000" b="1" dirty="0">
                <a:solidFill>
                  <a:srgbClr val="FF0000"/>
                </a:solidFill>
                <a:effectLst>
                  <a:glow rad="177800">
                    <a:schemeClr val="bg1"/>
                  </a:glow>
                </a:effectLst>
                <a:latin typeface="游ゴシック" panose="020B0400000000000000" pitchFamily="50" charset="-128"/>
                <a:ea typeface="游ゴシック" panose="020B0400000000000000" pitchFamily="50" charset="-128"/>
              </a:rPr>
              <a:t>たのもしい</a:t>
            </a:r>
            <a:endParaRPr lang="ja-JP" altLang="en-US" sz="4000" b="1" dirty="0">
              <a:solidFill>
                <a:srgbClr val="FF0000"/>
              </a:solidFill>
              <a:effectLst>
                <a:glow rad="177800">
                  <a:schemeClr val="bg1"/>
                </a:glow>
              </a:effectLst>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7228216" y="894274"/>
            <a:ext cx="1169551" cy="2964914"/>
          </a:xfrm>
          <a:prstGeom prst="rect">
            <a:avLst/>
          </a:prstGeom>
          <a:noFill/>
        </p:spPr>
        <p:txBody>
          <a:bodyPr vert="eaVert" wrap="none" rtlCol="0">
            <a:spAutoFit/>
          </a:bodyPr>
          <a:lstStyle/>
          <a:p>
            <a:r>
              <a:rPr kumimoji="1" lang="ja-JP" altLang="en-US" sz="3200" b="1" dirty="0">
                <a:latin typeface="游ゴシック" panose="020B0400000000000000" pitchFamily="50" charset="-128"/>
                <a:ea typeface="游ゴシック" panose="020B0400000000000000" pitchFamily="50" charset="-128"/>
              </a:rPr>
              <a:t>なんまんだ</a:t>
            </a:r>
            <a:r>
              <a:rPr kumimoji="1" lang="ja-JP" altLang="en-US" sz="3200" b="1" dirty="0" err="1">
                <a:latin typeface="游ゴシック" panose="020B0400000000000000" pitchFamily="50" charset="-128"/>
                <a:ea typeface="游ゴシック" panose="020B0400000000000000" pitchFamily="50" charset="-128"/>
              </a:rPr>
              <a:t>ぶ</a:t>
            </a:r>
            <a:endParaRPr kumimoji="1" lang="en-US" altLang="ja-JP" sz="3200" b="1" dirty="0">
              <a:latin typeface="游ゴシック" panose="020B0400000000000000" pitchFamily="50" charset="-128"/>
              <a:ea typeface="游ゴシック" panose="020B0400000000000000" pitchFamily="50" charset="-128"/>
            </a:endParaRPr>
          </a:p>
          <a:p>
            <a:r>
              <a:rPr lang="ja-JP" altLang="en-US" sz="3200" b="1" dirty="0">
                <a:latin typeface="游ゴシック" panose="020B0400000000000000" pitchFamily="50" charset="-128"/>
                <a:ea typeface="游ゴシック" panose="020B0400000000000000" pitchFamily="50" charset="-128"/>
              </a:rPr>
              <a:t>　なんまんだ</a:t>
            </a:r>
            <a:r>
              <a:rPr lang="ja-JP" altLang="en-US" sz="3200" b="1" dirty="0" err="1">
                <a:latin typeface="游ゴシック" panose="020B0400000000000000" pitchFamily="50" charset="-128"/>
                <a:ea typeface="游ゴシック" panose="020B0400000000000000" pitchFamily="50" charset="-128"/>
              </a:rPr>
              <a:t>ぶ</a:t>
            </a:r>
            <a:endParaRPr kumimoji="1" lang="en-US" altLang="ja-JP" sz="3200" b="1" dirty="0">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554150" y="242632"/>
            <a:ext cx="1169551" cy="2964914"/>
          </a:xfrm>
          <a:prstGeom prst="rect">
            <a:avLst/>
          </a:prstGeom>
          <a:noFill/>
        </p:spPr>
        <p:txBody>
          <a:bodyPr vert="eaVert" wrap="none" rtlCol="0">
            <a:spAutoFit/>
          </a:bodyPr>
          <a:lstStyle/>
          <a:p>
            <a:r>
              <a:rPr kumimoji="1" lang="ja-JP" altLang="en-US" sz="3200" b="1" dirty="0">
                <a:latin typeface="游ゴシック" panose="020B0400000000000000" pitchFamily="50" charset="-128"/>
                <a:ea typeface="游ゴシック" panose="020B0400000000000000" pitchFamily="50" charset="-128"/>
              </a:rPr>
              <a:t>なんまんだ</a:t>
            </a:r>
            <a:r>
              <a:rPr kumimoji="1" lang="ja-JP" altLang="en-US" sz="3200" b="1" dirty="0" err="1">
                <a:latin typeface="游ゴシック" panose="020B0400000000000000" pitchFamily="50" charset="-128"/>
                <a:ea typeface="游ゴシック" panose="020B0400000000000000" pitchFamily="50" charset="-128"/>
              </a:rPr>
              <a:t>ぶ</a:t>
            </a:r>
            <a:endParaRPr kumimoji="1" lang="en-US" altLang="ja-JP" sz="3200" b="1" dirty="0">
              <a:latin typeface="游ゴシック" panose="020B0400000000000000" pitchFamily="50" charset="-128"/>
              <a:ea typeface="游ゴシック" panose="020B0400000000000000" pitchFamily="50" charset="-128"/>
            </a:endParaRPr>
          </a:p>
          <a:p>
            <a:r>
              <a:rPr lang="ja-JP" altLang="en-US" sz="3200" b="1" dirty="0">
                <a:latin typeface="游ゴシック" panose="020B0400000000000000" pitchFamily="50" charset="-128"/>
                <a:ea typeface="游ゴシック" panose="020B0400000000000000" pitchFamily="50" charset="-128"/>
              </a:rPr>
              <a:t>　なんまんだ</a:t>
            </a:r>
            <a:r>
              <a:rPr lang="ja-JP" altLang="en-US" sz="3200" b="1" dirty="0" err="1">
                <a:latin typeface="游ゴシック" panose="020B0400000000000000" pitchFamily="50" charset="-128"/>
                <a:ea typeface="游ゴシック" panose="020B0400000000000000" pitchFamily="50" charset="-128"/>
              </a:rPr>
              <a:t>ぶ</a:t>
            </a:r>
            <a:endParaRPr kumimoji="1" lang="en-US" altLang="ja-JP" sz="32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80407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853969"/>
            <a:ext cx="8866414" cy="4584931"/>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4500" b="1" dirty="0">
                <a:solidFill>
                  <a:prstClr val="black"/>
                </a:solidFill>
                <a:latin typeface="游ゴシック" panose="020B0400000000000000" pitchFamily="50" charset="-128"/>
                <a:ea typeface="游ゴシック" panose="020B0400000000000000" pitchFamily="50" charset="-128"/>
              </a:rPr>
              <a:t>☆喜ぶべきことを喜べないのは</a:t>
            </a:r>
            <a:endParaRPr lang="en-US" altLang="ja-JP" sz="4500" b="1" dirty="0">
              <a:solidFill>
                <a:prstClr val="black"/>
              </a:solidFill>
              <a:latin typeface="游ゴシック" panose="020B0400000000000000" pitchFamily="50" charset="-128"/>
              <a:ea typeface="游ゴシック" panose="020B0400000000000000" pitchFamily="50" charset="-128"/>
            </a:endParaRPr>
          </a:p>
          <a:p>
            <a:r>
              <a:rPr lang="ja-JP" altLang="en-US" sz="4500" b="1" dirty="0">
                <a:solidFill>
                  <a:prstClr val="black"/>
                </a:solidFill>
                <a:latin typeface="游ゴシック" panose="020B0400000000000000" pitchFamily="50" charset="-128"/>
                <a:ea typeface="游ゴシック" panose="020B0400000000000000" pitchFamily="50" charset="-128"/>
              </a:rPr>
              <a:t>　自己中心的な煩悩のせいである。</a:t>
            </a:r>
            <a:endParaRPr lang="en-US" altLang="ja-JP" sz="4500" b="1" dirty="0">
              <a:solidFill>
                <a:prstClr val="black"/>
              </a:solidFill>
              <a:latin typeface="游ゴシック" panose="020B0400000000000000" pitchFamily="50" charset="-128"/>
              <a:ea typeface="游ゴシック" panose="020B0400000000000000" pitchFamily="50" charset="-128"/>
            </a:endParaRPr>
          </a:p>
          <a:p>
            <a:endParaRPr lang="en-US" altLang="ja-JP" sz="4500" b="1" dirty="0">
              <a:solidFill>
                <a:prstClr val="black"/>
              </a:solidFill>
              <a:latin typeface="游ゴシック" panose="020B0400000000000000" pitchFamily="50" charset="-128"/>
              <a:ea typeface="游ゴシック" panose="020B0400000000000000" pitchFamily="50" charset="-128"/>
            </a:endParaRPr>
          </a:p>
          <a:p>
            <a:r>
              <a:rPr lang="ja-JP" altLang="en-US" sz="4500" b="1" dirty="0">
                <a:solidFill>
                  <a:prstClr val="black"/>
                </a:solidFill>
                <a:latin typeface="游ゴシック" panose="020B0400000000000000" pitchFamily="50" charset="-128"/>
                <a:ea typeface="游ゴシック" panose="020B0400000000000000" pitchFamily="50" charset="-128"/>
              </a:rPr>
              <a:t>☆阿弥陀仏は</a:t>
            </a:r>
            <a:endParaRPr lang="en-US" altLang="ja-JP" sz="4500" b="1" dirty="0">
              <a:solidFill>
                <a:prstClr val="black"/>
              </a:solidFill>
              <a:latin typeface="游ゴシック" panose="020B0400000000000000" pitchFamily="50" charset="-128"/>
              <a:ea typeface="游ゴシック" panose="020B0400000000000000" pitchFamily="50" charset="-128"/>
            </a:endParaRPr>
          </a:p>
          <a:p>
            <a:r>
              <a:rPr lang="ja-JP" altLang="en-US" sz="4500" b="1" dirty="0">
                <a:solidFill>
                  <a:prstClr val="black"/>
                </a:solidFill>
                <a:latin typeface="游ゴシック" panose="020B0400000000000000" pitchFamily="50" charset="-128"/>
                <a:ea typeface="游ゴシック" panose="020B0400000000000000" pitchFamily="50" charset="-128"/>
              </a:rPr>
              <a:t>　その煩悩を持ったものをこそ</a:t>
            </a:r>
            <a:endParaRPr lang="en-US" altLang="ja-JP" sz="4500" b="1" dirty="0">
              <a:solidFill>
                <a:prstClr val="black"/>
              </a:solidFill>
              <a:latin typeface="游ゴシック" panose="020B0400000000000000" pitchFamily="50" charset="-128"/>
              <a:ea typeface="游ゴシック" panose="020B0400000000000000" pitchFamily="50" charset="-128"/>
            </a:endParaRPr>
          </a:p>
          <a:p>
            <a:r>
              <a:rPr lang="ja-JP" altLang="en-US" sz="4500" b="1" dirty="0">
                <a:solidFill>
                  <a:prstClr val="black"/>
                </a:solidFill>
                <a:latin typeface="游ゴシック" panose="020B0400000000000000" pitchFamily="50" charset="-128"/>
                <a:ea typeface="游ゴシック" panose="020B0400000000000000" pitchFamily="50" charset="-128"/>
              </a:rPr>
              <a:t>　救いの目当てとしている。</a:t>
            </a:r>
            <a:endParaRPr lang="en-US" altLang="ja-JP" sz="4500" b="1" dirty="0">
              <a:solidFill>
                <a:prstClr val="black"/>
              </a:solidFill>
              <a:latin typeface="游ゴシック" panose="020B0400000000000000" pitchFamily="50" charset="-128"/>
              <a:ea typeface="游ゴシック" panose="020B0400000000000000" pitchFamily="50" charset="-128"/>
            </a:endParaRPr>
          </a:p>
        </p:txBody>
      </p:sp>
      <p:sp>
        <p:nvSpPr>
          <p:cNvPr id="7" name="横巻き 6"/>
          <p:cNvSpPr/>
          <p:nvPr/>
        </p:nvSpPr>
        <p:spPr>
          <a:xfrm>
            <a:off x="251519" y="163528"/>
            <a:ext cx="6048673" cy="1449415"/>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latin typeface="游ゴシック" panose="020B0400000000000000" pitchFamily="50" charset="-128"/>
                <a:ea typeface="游ゴシック" panose="020B0400000000000000" pitchFamily="50" charset="-128"/>
              </a:rPr>
              <a:t>ここまでのポイント</a:t>
            </a:r>
          </a:p>
        </p:txBody>
      </p:sp>
    </p:spTree>
    <p:custDataLst>
      <p:tags r:id="rId1"/>
    </p:custDataLst>
    <p:extLst>
      <p:ext uri="{BB962C8B-B14F-4D97-AF65-F5344CB8AC3E}">
        <p14:creationId xmlns:p14="http://schemas.microsoft.com/office/powerpoint/2010/main" val="136881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65108" y="1409984"/>
            <a:ext cx="8419244" cy="5035698"/>
          </a:xfrm>
        </p:spPr>
        <p:txBody>
          <a:bodyPr>
            <a:normAutofit fontScale="92500"/>
          </a:bodyPr>
          <a:lstStyle/>
          <a:p>
            <a:pPr marL="0" indent="0">
              <a:buNone/>
            </a:pPr>
            <a:r>
              <a:rPr kumimoji="1" lang="ja-JP" altLang="en-US" sz="4000" b="1" dirty="0">
                <a:ea typeface="游ゴシック" panose="020B0400000000000000" pitchFamily="50" charset="-128"/>
              </a:rPr>
              <a:t>・序 </a:t>
            </a:r>
            <a:r>
              <a:rPr kumimoji="1" lang="en-US" altLang="ja-JP" sz="4000" b="1" dirty="0">
                <a:ea typeface="游ゴシック" panose="020B0400000000000000" pitchFamily="50" charset="-128"/>
              </a:rPr>
              <a:t>	…『</a:t>
            </a:r>
            <a:r>
              <a:rPr kumimoji="1" lang="ja-JP" altLang="en-US" sz="4000" b="1" dirty="0">
                <a:ea typeface="游ゴシック" panose="020B0400000000000000" pitchFamily="50" charset="-128"/>
              </a:rPr>
              <a:t>歎異抄</a:t>
            </a:r>
            <a:r>
              <a:rPr kumimoji="1" lang="en-US" altLang="ja-JP" sz="4000" b="1" dirty="0">
                <a:ea typeface="游ゴシック" panose="020B0400000000000000" pitchFamily="50" charset="-128"/>
              </a:rPr>
              <a:t>』</a:t>
            </a:r>
            <a:r>
              <a:rPr kumimoji="1" lang="ja-JP" altLang="en-US" sz="4000" b="1" dirty="0">
                <a:ea typeface="游ゴシック" panose="020B0400000000000000" pitchFamily="50" charset="-128"/>
              </a:rPr>
              <a:t>撰述の趣旨</a:t>
            </a:r>
            <a:endParaRPr kumimoji="1" lang="en-US" altLang="ja-JP" sz="4000" b="1" dirty="0">
              <a:ea typeface="游ゴシック" panose="020B0400000000000000" pitchFamily="50" charset="-128"/>
            </a:endParaRPr>
          </a:p>
          <a:p>
            <a:pPr marL="0" indent="0">
              <a:buNone/>
            </a:pPr>
            <a:r>
              <a:rPr lang="ja-JP" altLang="en-US" sz="4000" b="1" dirty="0">
                <a:ea typeface="游ゴシック" panose="020B0400000000000000" pitchFamily="50" charset="-128"/>
              </a:rPr>
              <a:t>・第一条～第十条</a:t>
            </a:r>
            <a:endParaRPr lang="en-US" altLang="ja-JP" sz="4000" b="1" dirty="0">
              <a:ea typeface="游ゴシック" panose="020B0400000000000000" pitchFamily="50" charset="-128"/>
            </a:endParaRPr>
          </a:p>
          <a:p>
            <a:pPr marL="0" indent="0">
              <a:buNone/>
            </a:pPr>
            <a:r>
              <a:rPr lang="en-US" altLang="ja-JP" sz="4000" b="1" dirty="0">
                <a:ea typeface="游ゴシック" panose="020B0400000000000000" pitchFamily="50" charset="-128"/>
              </a:rPr>
              <a:t>		…</a:t>
            </a:r>
            <a:r>
              <a:rPr lang="ja-JP" altLang="en-US" sz="4000" b="1" dirty="0">
                <a:ea typeface="游ゴシック" panose="020B0400000000000000" pitchFamily="50" charset="-128"/>
              </a:rPr>
              <a:t>親鸞聖人の語録（師訓篇）</a:t>
            </a:r>
            <a:endParaRPr lang="en-US" altLang="ja-JP" sz="4000" b="1" dirty="0">
              <a:ea typeface="游ゴシック" panose="020B0400000000000000" pitchFamily="50" charset="-128"/>
            </a:endParaRPr>
          </a:p>
          <a:p>
            <a:pPr marL="0" indent="0">
              <a:buNone/>
            </a:pPr>
            <a:r>
              <a:rPr lang="ja-JP" altLang="en-US" sz="4000" b="1" dirty="0">
                <a:ea typeface="游ゴシック" panose="020B0400000000000000" pitchFamily="50" charset="-128"/>
              </a:rPr>
              <a:t>・中序</a:t>
            </a:r>
            <a:r>
              <a:rPr lang="en-US" altLang="ja-JP" sz="4000" b="1" dirty="0">
                <a:ea typeface="游ゴシック" panose="020B0400000000000000" pitchFamily="50" charset="-128"/>
              </a:rPr>
              <a:t>	…</a:t>
            </a:r>
            <a:r>
              <a:rPr lang="ja-JP" altLang="en-US" sz="4000" b="1" dirty="0">
                <a:ea typeface="游ゴシック" panose="020B0400000000000000" pitchFamily="50" charset="-128"/>
              </a:rPr>
              <a:t>後の八条の序文</a:t>
            </a:r>
          </a:p>
          <a:p>
            <a:pPr marL="0" indent="0">
              <a:buNone/>
            </a:pPr>
            <a:r>
              <a:rPr lang="ja-JP" altLang="en-US" sz="4000" b="1" dirty="0">
                <a:ea typeface="游ゴシック" panose="020B0400000000000000" pitchFamily="50" charset="-128"/>
              </a:rPr>
              <a:t>・第十一条～第十八条</a:t>
            </a:r>
            <a:endParaRPr lang="en-US" altLang="ja-JP" sz="4000" b="1" dirty="0">
              <a:ea typeface="游ゴシック" panose="020B0400000000000000" pitchFamily="50" charset="-128"/>
            </a:endParaRPr>
          </a:p>
          <a:p>
            <a:pPr marL="0" indent="0">
              <a:buNone/>
            </a:pPr>
            <a:r>
              <a:rPr lang="en-US" altLang="ja-JP" sz="4000" b="1" dirty="0">
                <a:ea typeface="游ゴシック" panose="020B0400000000000000" pitchFamily="50" charset="-128"/>
              </a:rPr>
              <a:t>		…</a:t>
            </a:r>
            <a:r>
              <a:rPr lang="ja-JP" altLang="en-US" sz="4000" b="1" dirty="0">
                <a:ea typeface="游ゴシック" panose="020B0400000000000000" pitchFamily="50" charset="-128"/>
              </a:rPr>
              <a:t>唯円の歎異（異義篇）</a:t>
            </a:r>
            <a:endParaRPr lang="en-US" altLang="ja-JP" sz="4000" b="1" dirty="0">
              <a:ea typeface="游ゴシック" panose="020B0400000000000000" pitchFamily="50" charset="-128"/>
            </a:endParaRPr>
          </a:p>
          <a:p>
            <a:pPr marL="0" indent="0">
              <a:buNone/>
            </a:pPr>
            <a:r>
              <a:rPr lang="ja-JP" altLang="en-US" sz="4000" b="1" dirty="0">
                <a:ea typeface="游ゴシック" panose="020B0400000000000000" pitchFamily="50" charset="-128"/>
              </a:rPr>
              <a:t>・後序</a:t>
            </a:r>
            <a:r>
              <a:rPr lang="en-US" altLang="ja-JP" sz="4000" b="1" dirty="0">
                <a:ea typeface="游ゴシック" panose="020B0400000000000000" pitchFamily="50" charset="-128"/>
              </a:rPr>
              <a:t>	…</a:t>
            </a:r>
            <a:r>
              <a:rPr lang="ja-JP" altLang="en-US" sz="4000" b="1" dirty="0">
                <a:ea typeface="游ゴシック" panose="020B0400000000000000" pitchFamily="50" charset="-128"/>
              </a:rPr>
              <a:t>唯円の述懐</a:t>
            </a:r>
            <a:endParaRPr lang="en-US" altLang="ja-JP" sz="4000" b="1" dirty="0">
              <a:ea typeface="游ゴシック" panose="020B0400000000000000" pitchFamily="50" charset="-128"/>
            </a:endParaRPr>
          </a:p>
          <a:p>
            <a:pPr marL="0" indent="0">
              <a:buNone/>
            </a:pPr>
            <a:r>
              <a:rPr lang="ja-JP" altLang="en-US" sz="4000" b="1" dirty="0">
                <a:ea typeface="游ゴシック" panose="020B0400000000000000" pitchFamily="50" charset="-128"/>
              </a:rPr>
              <a:t>・付録</a:t>
            </a:r>
            <a:r>
              <a:rPr lang="en-US" altLang="ja-JP" sz="4000" b="1" dirty="0">
                <a:ea typeface="游ゴシック" panose="020B0400000000000000" pitchFamily="50" charset="-128"/>
              </a:rPr>
              <a:t>	…</a:t>
            </a:r>
            <a:r>
              <a:rPr lang="ja-JP" altLang="en-US" sz="4000" b="1" dirty="0">
                <a:ea typeface="游ゴシック" panose="020B0400000000000000" pitchFamily="50" charset="-128"/>
              </a:rPr>
              <a:t>「承元の法難」の流罪記録</a:t>
            </a:r>
          </a:p>
          <a:p>
            <a:pPr marL="0" indent="0">
              <a:buNone/>
            </a:pPr>
            <a:endParaRPr lang="ja-JP" altLang="en-US" sz="4000" b="1" dirty="0">
              <a:ea typeface="游ゴシック" panose="020B0400000000000000" pitchFamily="50" charset="-128"/>
            </a:endParaRPr>
          </a:p>
          <a:p>
            <a:pPr marL="0" indent="0">
              <a:buNone/>
            </a:pPr>
            <a:endParaRPr lang="ja-JP" altLang="en-US" sz="4000" b="1" dirty="0">
              <a:ea typeface="游ゴシック" panose="020B0400000000000000" pitchFamily="50" charset="-128"/>
            </a:endParaRPr>
          </a:p>
          <a:p>
            <a:pPr marL="0" indent="0">
              <a:buNone/>
            </a:pPr>
            <a:endParaRPr lang="ja-JP" altLang="en-US" sz="4000" b="1" dirty="0">
              <a:ea typeface="游ゴシック" panose="020B0400000000000000" pitchFamily="50" charset="-128"/>
            </a:endParaRPr>
          </a:p>
          <a:p>
            <a:pPr marL="0" indent="0">
              <a:buNone/>
            </a:pPr>
            <a:endParaRPr kumimoji="1" lang="ja-JP" altLang="en-US" sz="4000" b="1" dirty="0">
              <a:ea typeface="游ゴシック" panose="020B0400000000000000" pitchFamily="50" charset="-128"/>
            </a:endParaRPr>
          </a:p>
        </p:txBody>
      </p:sp>
      <p:sp>
        <p:nvSpPr>
          <p:cNvPr id="4" name="コンテンツ プレースホルダー 2"/>
          <p:cNvSpPr txBox="1">
            <a:spLocks/>
          </p:cNvSpPr>
          <p:nvPr/>
        </p:nvSpPr>
        <p:spPr>
          <a:xfrm>
            <a:off x="464786" y="1196752"/>
            <a:ext cx="8931750" cy="12961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ja-JP" altLang="en-US" sz="4000" b="1" dirty="0">
              <a:latin typeface="游ゴシック" panose="020B0400000000000000" pitchFamily="50" charset="-128"/>
              <a:ea typeface="游ゴシック" panose="020B0400000000000000" pitchFamily="50" charset="-128"/>
            </a:endParaRPr>
          </a:p>
        </p:txBody>
      </p:sp>
      <p:sp>
        <p:nvSpPr>
          <p:cNvPr id="5" name="コンテンツ プレースホルダー 2"/>
          <p:cNvSpPr txBox="1">
            <a:spLocks/>
          </p:cNvSpPr>
          <p:nvPr/>
        </p:nvSpPr>
        <p:spPr>
          <a:xfrm>
            <a:off x="459930" y="3429000"/>
            <a:ext cx="8229600" cy="1368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ja-JP" altLang="en-US" sz="4000" b="1" dirty="0">
              <a:latin typeface="游ゴシック" panose="020B0400000000000000" pitchFamily="50" charset="-128"/>
              <a:ea typeface="游ゴシック" panose="020B0400000000000000" pitchFamily="50" charset="-128"/>
            </a:endParaRPr>
          </a:p>
        </p:txBody>
      </p:sp>
      <p:sp>
        <p:nvSpPr>
          <p:cNvPr id="6" name="コンテンツ プレースホルダー 2"/>
          <p:cNvSpPr txBox="1">
            <a:spLocks/>
          </p:cNvSpPr>
          <p:nvPr/>
        </p:nvSpPr>
        <p:spPr>
          <a:xfrm>
            <a:off x="464786" y="2564904"/>
            <a:ext cx="8229600" cy="7486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ja-JP" altLang="en-US" sz="4000" b="1" dirty="0">
              <a:latin typeface="游ゴシック" panose="020B0400000000000000" pitchFamily="50" charset="-128"/>
              <a:ea typeface="游ゴシック" panose="020B0400000000000000" pitchFamily="50" charset="-128"/>
            </a:endParaRPr>
          </a:p>
        </p:txBody>
      </p:sp>
      <p:sp>
        <p:nvSpPr>
          <p:cNvPr id="7" name="コンテンツ プレースホルダー 2"/>
          <p:cNvSpPr txBox="1">
            <a:spLocks/>
          </p:cNvSpPr>
          <p:nvPr/>
        </p:nvSpPr>
        <p:spPr>
          <a:xfrm>
            <a:off x="459930" y="4926868"/>
            <a:ext cx="8229600" cy="7486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ja-JP" altLang="en-US" sz="4000" b="1" dirty="0">
              <a:latin typeface="游ゴシック" panose="020B0400000000000000" pitchFamily="50" charset="-128"/>
              <a:ea typeface="游ゴシック" panose="020B0400000000000000" pitchFamily="50" charset="-128"/>
            </a:endParaRPr>
          </a:p>
        </p:txBody>
      </p:sp>
      <p:sp>
        <p:nvSpPr>
          <p:cNvPr id="8" name="コンテンツ プレースホルダー 2"/>
          <p:cNvSpPr txBox="1">
            <a:spLocks/>
          </p:cNvSpPr>
          <p:nvPr/>
        </p:nvSpPr>
        <p:spPr>
          <a:xfrm>
            <a:off x="459930" y="5805263"/>
            <a:ext cx="8229600" cy="7486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ja-JP" altLang="en-US" sz="4000" b="1" dirty="0">
              <a:latin typeface="游ゴシック" panose="020B0400000000000000" pitchFamily="50" charset="-128"/>
              <a:ea typeface="游ゴシック" panose="020B0400000000000000" pitchFamily="50" charset="-128"/>
            </a:endParaRPr>
          </a:p>
        </p:txBody>
      </p:sp>
      <p:sp>
        <p:nvSpPr>
          <p:cNvPr id="11" name="タイトル 1"/>
          <p:cNvSpPr>
            <a:spLocks noGrp="1"/>
          </p:cNvSpPr>
          <p:nvPr>
            <p:ph type="title"/>
          </p:nvPr>
        </p:nvSpPr>
        <p:spPr>
          <a:xfrm>
            <a:off x="251520" y="137268"/>
            <a:ext cx="8229600" cy="1143000"/>
          </a:xfrm>
        </p:spPr>
        <p:txBody>
          <a:bodyPr>
            <a:normAutofit/>
          </a:bodyPr>
          <a:lstStyle/>
          <a:p>
            <a:pPr algn="l"/>
            <a:r>
              <a:rPr kumimoji="1" lang="en-US" altLang="ja-JP" sz="5400" b="1" dirty="0">
                <a:ea typeface="游ゴシック" panose="020B0400000000000000" pitchFamily="50" charset="-128"/>
              </a:rPr>
              <a:t>『</a:t>
            </a:r>
            <a:r>
              <a:rPr kumimoji="1" lang="ja-JP" altLang="en-US" sz="5400" b="1" dirty="0">
                <a:ea typeface="游ゴシック" panose="020B0400000000000000" pitchFamily="50" charset="-128"/>
              </a:rPr>
              <a:t>歎異抄</a:t>
            </a:r>
            <a:r>
              <a:rPr kumimoji="1" lang="en-US" altLang="ja-JP" sz="5400" b="1" dirty="0">
                <a:ea typeface="游ゴシック" panose="020B0400000000000000" pitchFamily="50" charset="-128"/>
              </a:rPr>
              <a:t>』</a:t>
            </a:r>
            <a:r>
              <a:rPr kumimoji="1" lang="ja-JP" altLang="en-US" sz="5400" b="1" dirty="0">
                <a:ea typeface="游ゴシック" panose="020B0400000000000000" pitchFamily="50" charset="-128"/>
              </a:rPr>
              <a:t>の構成</a:t>
            </a:r>
          </a:p>
        </p:txBody>
      </p:sp>
    </p:spTree>
    <p:custDataLst>
      <p:tags r:id="rId1"/>
    </p:custDataLst>
    <p:extLst>
      <p:ext uri="{BB962C8B-B14F-4D97-AF65-F5344CB8AC3E}">
        <p14:creationId xmlns:p14="http://schemas.microsoft.com/office/powerpoint/2010/main" val="138207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786" y="-428993"/>
            <a:ext cx="10864728" cy="7760522"/>
          </a:xfrm>
          <a:prstGeom prst="rect">
            <a:avLst/>
          </a:prstGeom>
        </p:spPr>
      </p:pic>
      <p:sp>
        <p:nvSpPr>
          <p:cNvPr id="4" name="コンテンツ プレースホルダー 2">
            <a:extLst>
              <a:ext uri="{FF2B5EF4-FFF2-40B4-BE49-F238E27FC236}">
                <a16:creationId xmlns:a16="http://schemas.microsoft.com/office/drawing/2014/main" xmlns="" id="{259B3BDC-DA36-46CB-9377-EA5DE3D4836C}"/>
              </a:ext>
            </a:extLst>
          </p:cNvPr>
          <p:cNvSpPr txBox="1">
            <a:spLocks/>
          </p:cNvSpPr>
          <p:nvPr/>
        </p:nvSpPr>
        <p:spPr>
          <a:xfrm>
            <a:off x="626321" y="2916759"/>
            <a:ext cx="8142514" cy="8308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6000" b="1" dirty="0">
                <a:solidFill>
                  <a:schemeClr val="bg1"/>
                </a:solidFill>
                <a:latin typeface="游ゴシック" panose="020B0400000000000000" pitchFamily="50" charset="-128"/>
                <a:ea typeface="游ゴシック" panose="020B0400000000000000" pitchFamily="50" charset="-128"/>
              </a:rPr>
              <a:t>３．親鸞聖人の答え②</a:t>
            </a:r>
            <a:endParaRPr lang="en-US" altLang="ja-JP" sz="6000" b="1" dirty="0">
              <a:solidFill>
                <a:schemeClr val="bg1"/>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56900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429" y="0"/>
            <a:ext cx="7935920" cy="6858000"/>
          </a:xfrm>
          <a:prstGeom prst="rect">
            <a:avLst/>
          </a:prstGeom>
        </p:spPr>
      </p:pic>
    </p:spTree>
    <p:extLst>
      <p:ext uri="{BB962C8B-B14F-4D97-AF65-F5344CB8AC3E}">
        <p14:creationId xmlns:p14="http://schemas.microsoft.com/office/powerpoint/2010/main" val="91239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吹き出し 10"/>
          <p:cNvSpPr/>
          <p:nvPr/>
        </p:nvSpPr>
        <p:spPr>
          <a:xfrm>
            <a:off x="247650" y="3124200"/>
            <a:ext cx="8724900" cy="3469911"/>
          </a:xfrm>
          <a:prstGeom prst="wedgeRectCallout">
            <a:avLst>
              <a:gd name="adj1" fmla="val -38633"/>
              <a:gd name="adj2" fmla="val 15470"/>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lang="ja-JP" altLang="en-US" sz="7200" dirty="0">
              <a:solidFill>
                <a:srgbClr val="FF0000"/>
              </a:solidFill>
              <a:latin typeface="游ゴシック" panose="020B0400000000000000" pitchFamily="50" charset="-128"/>
              <a:ea typeface="游ゴシック" panose="020B0400000000000000" pitchFamily="50" charset="-128"/>
            </a:endParaRPr>
          </a:p>
        </p:txBody>
      </p:sp>
      <p:sp>
        <p:nvSpPr>
          <p:cNvPr id="13" name="テキスト ボックス 12"/>
          <p:cNvSpPr txBox="1"/>
          <p:nvPr/>
        </p:nvSpPr>
        <p:spPr>
          <a:xfrm>
            <a:off x="247650" y="261236"/>
            <a:ext cx="8877300" cy="6370975"/>
          </a:xfrm>
          <a:prstGeom prst="rect">
            <a:avLst/>
          </a:prstGeom>
          <a:noFill/>
        </p:spPr>
        <p:txBody>
          <a:bodyPr wrap="square" rtlCol="0">
            <a:spAutoFit/>
          </a:bodyPr>
          <a:lstStyle/>
          <a:p>
            <a:r>
              <a:rPr lang="ja-JP" altLang="en-US" sz="4800" b="1" u="sng" dirty="0">
                <a:solidFill>
                  <a:srgbClr val="FF0000"/>
                </a:solidFill>
                <a:latin typeface="游ゴシック" panose="020B0400000000000000" pitchFamily="50" charset="-128"/>
                <a:ea typeface="游ゴシック" panose="020B0400000000000000" pitchFamily="50" charset="-128"/>
              </a:rPr>
              <a:t>唯円の問い①</a:t>
            </a:r>
            <a:endParaRPr lang="en-US" altLang="ja-JP" sz="4800" b="1" u="sng" dirty="0">
              <a:solidFill>
                <a:srgbClr val="FF0000"/>
              </a:solidFill>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念仏していても、喜びの心が</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それほど湧いてこないのは</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なぜでしょうか？</a:t>
            </a:r>
            <a:endParaRPr lang="en-US" altLang="ja-JP" sz="4800" b="1" dirty="0">
              <a:latin typeface="游ゴシック" panose="020B0400000000000000" pitchFamily="50" charset="-128"/>
              <a:ea typeface="游ゴシック" panose="020B0400000000000000" pitchFamily="50" charset="-128"/>
            </a:endParaRPr>
          </a:p>
          <a:p>
            <a:pPr>
              <a:lnSpc>
                <a:spcPct val="150000"/>
              </a:lnSpc>
            </a:pPr>
            <a:r>
              <a:rPr lang="ja-JP" altLang="en-US" sz="4800" b="1" u="sng" dirty="0">
                <a:solidFill>
                  <a:srgbClr val="FF0000"/>
                </a:solidFill>
                <a:latin typeface="游ゴシック" panose="020B0400000000000000" pitchFamily="50" charset="-128"/>
                <a:ea typeface="游ゴシック" panose="020B0400000000000000" pitchFamily="50" charset="-128"/>
              </a:rPr>
              <a:t>唯円の問い②</a:t>
            </a:r>
            <a:endParaRPr lang="en-US" altLang="ja-JP" sz="4800" b="1" u="sng" dirty="0">
              <a:solidFill>
                <a:srgbClr val="FF0000"/>
              </a:solidFill>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少しでも早く浄土に往生したい</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という心がおこらないのは</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なぜでしょうか？</a:t>
            </a:r>
          </a:p>
        </p:txBody>
      </p:sp>
    </p:spTree>
    <p:custDataLst>
      <p:tags r:id="rId1"/>
    </p:custDataLst>
    <p:extLst>
      <p:ext uri="{BB962C8B-B14F-4D97-AF65-F5344CB8AC3E}">
        <p14:creationId xmlns:p14="http://schemas.microsoft.com/office/powerpoint/2010/main" val="299748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6819900"/>
          </a:xfrm>
          <a:prstGeom prst="rect">
            <a:avLst/>
          </a:prstGeom>
        </p:spPr>
      </p:pic>
    </p:spTree>
    <p:extLst>
      <p:ext uri="{BB962C8B-B14F-4D97-AF65-F5344CB8AC3E}">
        <p14:creationId xmlns:p14="http://schemas.microsoft.com/office/powerpoint/2010/main" val="159181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6820" y="256156"/>
            <a:ext cx="4924425" cy="6345688"/>
          </a:xfrm>
          <a:prstGeom prst="rect">
            <a:avLst/>
          </a:prstGeom>
          <a:noFill/>
          <a:effectLst>
            <a:softEdge rad="63500"/>
          </a:effectLst>
        </p:spPr>
        <p:txBody>
          <a:bodyPr vert="eaVert" wrap="square" rtlCol="0">
            <a:spAutoFit/>
          </a:bodyPr>
          <a:lstStyle/>
          <a:p>
            <a:r>
              <a:rPr lang="ja-JP" altLang="en-US" sz="4000" b="1" dirty="0">
                <a:latin typeface="游ゴシック" panose="020B0400000000000000" pitchFamily="50" charset="-128"/>
                <a:ea typeface="游ゴシック" panose="020B0400000000000000" pitchFamily="50" charset="-128"/>
              </a:rPr>
              <a:t>また、浄土にはやく往生したいという心がおこらず、</a:t>
            </a:r>
          </a:p>
          <a:p>
            <a:pPr lvl="0"/>
            <a:r>
              <a:rPr lang="ja-JP" altLang="en-US" sz="4000" b="1" dirty="0">
                <a:latin typeface="游ゴシック" panose="020B0400000000000000" pitchFamily="50" charset="-128"/>
                <a:ea typeface="游ゴシック" panose="020B0400000000000000" pitchFamily="50" charset="-128"/>
              </a:rPr>
              <a:t>少しでも病気にかかると、死ぬのではないだろうかと心細く思われるのも、</a:t>
            </a:r>
            <a:endParaRPr lang="en-US" altLang="ja-JP" sz="4000" b="1" dirty="0">
              <a:latin typeface="游ゴシック" panose="020B0400000000000000" pitchFamily="50" charset="-128"/>
              <a:ea typeface="游ゴシック" panose="020B0400000000000000" pitchFamily="50" charset="-128"/>
            </a:endParaRPr>
          </a:p>
          <a:p>
            <a:pPr lvl="0"/>
            <a:r>
              <a:rPr lang="ja-JP" altLang="en-US" sz="4000" b="1" dirty="0">
                <a:latin typeface="游ゴシック" panose="020B0400000000000000" pitchFamily="50" charset="-128"/>
                <a:ea typeface="游ゴシック" panose="020B0400000000000000" pitchFamily="50" charset="-128"/>
              </a:rPr>
              <a:t>煩悩のしわざです。</a:t>
            </a:r>
            <a:endParaRPr lang="en-US" altLang="ja-JP" sz="4000" b="1" dirty="0">
              <a:latin typeface="游ゴシック" panose="020B0400000000000000" pitchFamily="50" charset="-128"/>
              <a:ea typeface="游ゴシック" panose="020B0400000000000000" pitchFamily="50" charset="-128"/>
            </a:endParaRPr>
          </a:p>
          <a:p>
            <a:pPr lvl="0" algn="r"/>
            <a:r>
              <a:rPr lang="ja-JP" altLang="en-US" sz="2800" b="1" dirty="0">
                <a:solidFill>
                  <a:prstClr val="black"/>
                </a:solidFill>
                <a:latin typeface="游ゴシック" panose="020B0400000000000000" pitchFamily="50" charset="-128"/>
                <a:ea typeface="游ゴシック" panose="020B0400000000000000" pitchFamily="50" charset="-128"/>
              </a:rPr>
              <a:t>（現代語訳）</a:t>
            </a:r>
          </a:p>
          <a:p>
            <a:endParaRPr lang="ja-JP" altLang="en-US" sz="4000" b="1" dirty="0">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4913692" y="218056"/>
            <a:ext cx="4247317" cy="6345688"/>
          </a:xfrm>
          <a:prstGeom prst="rect">
            <a:avLst/>
          </a:prstGeom>
          <a:solidFill>
            <a:schemeClr val="bg1">
              <a:lumMod val="95000"/>
            </a:schemeClr>
          </a:solidFill>
          <a:ln>
            <a:solidFill>
              <a:schemeClr val="tx1"/>
            </a:solidFill>
          </a:ln>
        </p:spPr>
        <p:txBody>
          <a:bodyPr vert="eaVert" wrap="square" rtlCol="0">
            <a:spAutoFit/>
          </a:bodyPr>
          <a:lstStyle/>
          <a:p>
            <a:r>
              <a:rPr lang="ja-JP" altLang="en-US" sz="4400" b="1" dirty="0">
                <a:latin typeface="游ゴシック" panose="020B0400000000000000" pitchFamily="50" charset="-128"/>
                <a:ea typeface="游ゴシック" panose="020B0400000000000000" pitchFamily="50" charset="-128"/>
              </a:rPr>
              <a:t>また浄土へ</a:t>
            </a:r>
            <a:r>
              <a:rPr lang="ja-JP" altLang="en-US" sz="4400" b="1" dirty="0" err="1">
                <a:latin typeface="游ゴシック" panose="020B0400000000000000" pitchFamily="50" charset="-128"/>
                <a:ea typeface="游ゴシック" panose="020B0400000000000000" pitchFamily="50" charset="-128"/>
              </a:rPr>
              <a:t>いそぎまゐり</a:t>
            </a:r>
            <a:r>
              <a:rPr lang="ja-JP" altLang="en-US" sz="4400" b="1" dirty="0">
                <a:latin typeface="游ゴシック" panose="020B0400000000000000" pitchFamily="50" charset="-128"/>
                <a:ea typeface="游ゴシック" panose="020B0400000000000000" pitchFamily="50" charset="-128"/>
              </a:rPr>
              <a:t>たきこころのなくて、</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いささか所労のこともあれば、</a:t>
            </a:r>
            <a:r>
              <a:rPr lang="ja-JP" altLang="en-US" sz="4400" b="1" dirty="0" err="1">
                <a:latin typeface="游ゴシック" panose="020B0400000000000000" pitchFamily="50" charset="-128"/>
                <a:ea typeface="游ゴシック" panose="020B0400000000000000" pitchFamily="50" charset="-128"/>
              </a:rPr>
              <a:t>死なんずる</a:t>
            </a:r>
            <a:r>
              <a:rPr lang="ja-JP" altLang="en-US" sz="4400" b="1" dirty="0">
                <a:latin typeface="游ゴシック" panose="020B0400000000000000" pitchFamily="50" charset="-128"/>
                <a:ea typeface="游ゴシック" panose="020B0400000000000000" pitchFamily="50" charset="-128"/>
              </a:rPr>
              <a:t>やらんとこころぼそくおぼゆることも、煩悩の所為なり。</a:t>
            </a:r>
            <a:endParaRPr lang="ja-JP" altLang="en-US" sz="4400" b="1" dirty="0">
              <a:solidFill>
                <a:prstClr val="black"/>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54887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6820" y="256156"/>
            <a:ext cx="4924425" cy="6345688"/>
          </a:xfrm>
          <a:prstGeom prst="rect">
            <a:avLst/>
          </a:prstGeom>
          <a:noFill/>
          <a:effectLst>
            <a:softEdge rad="63500"/>
          </a:effectLst>
        </p:spPr>
        <p:txBody>
          <a:bodyPr vert="eaVert" wrap="square" rtlCol="0">
            <a:spAutoFit/>
          </a:bodyPr>
          <a:lstStyle/>
          <a:p>
            <a:r>
              <a:rPr lang="ja-JP" altLang="en-US" sz="4000" b="1" dirty="0">
                <a:latin typeface="游ゴシック" panose="020B0400000000000000" pitchFamily="50" charset="-128"/>
                <a:ea typeface="游ゴシック" panose="020B0400000000000000" pitchFamily="50" charset="-128"/>
              </a:rPr>
              <a:t>また、浄土にはやく往生したいという心がおこらず、</a:t>
            </a:r>
          </a:p>
          <a:p>
            <a:r>
              <a:rPr lang="ja-JP" altLang="en-US" sz="4000" b="1" dirty="0">
                <a:latin typeface="游ゴシック" panose="020B0400000000000000" pitchFamily="50" charset="-128"/>
                <a:ea typeface="游ゴシック" panose="020B0400000000000000" pitchFamily="50" charset="-128"/>
              </a:rPr>
              <a:t>少しでも病気にかかると、</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死ぬのではないだろうかと心細く思われるのも、</a:t>
            </a:r>
            <a:endParaRPr lang="en-US" altLang="ja-JP" sz="4000" b="1" dirty="0">
              <a:latin typeface="游ゴシック" panose="020B0400000000000000" pitchFamily="50" charset="-128"/>
              <a:ea typeface="游ゴシック" panose="020B0400000000000000"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4000" b="1" dirty="0">
                <a:solidFill>
                  <a:srgbClr val="FF0000"/>
                </a:solidFill>
                <a:latin typeface="游ゴシック" panose="020B0400000000000000" pitchFamily="50" charset="-128"/>
                <a:ea typeface="游ゴシック" panose="020B0400000000000000" pitchFamily="50" charset="-128"/>
              </a:rPr>
              <a:t>煩悩</a:t>
            </a:r>
            <a:r>
              <a:rPr lang="ja-JP" altLang="en-US" sz="4000" b="1" dirty="0">
                <a:latin typeface="游ゴシック" panose="020B0400000000000000" pitchFamily="50" charset="-128"/>
                <a:ea typeface="游ゴシック" panose="020B0400000000000000" pitchFamily="50" charset="-128"/>
              </a:rPr>
              <a:t>のしわざです。</a:t>
            </a:r>
            <a:endParaRPr lang="en-US" altLang="ja-JP" sz="4000" b="1" dirty="0">
              <a:latin typeface="游ゴシック" panose="020B0400000000000000" pitchFamily="50" charset="-128"/>
              <a:ea typeface="游ゴシック" panose="020B0400000000000000"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（現代語訳）</a:t>
            </a:r>
          </a:p>
          <a:p>
            <a:endParaRPr lang="ja-JP" altLang="en-US" sz="4000" b="1" dirty="0">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4913692" y="218056"/>
            <a:ext cx="4247317" cy="6345688"/>
          </a:xfrm>
          <a:prstGeom prst="rect">
            <a:avLst/>
          </a:prstGeom>
          <a:solidFill>
            <a:schemeClr val="bg1">
              <a:lumMod val="95000"/>
            </a:schemeClr>
          </a:solidFill>
          <a:ln>
            <a:solidFill>
              <a:schemeClr val="tx1"/>
            </a:solidFill>
          </a:ln>
        </p:spPr>
        <p:txBody>
          <a:bodyPr vert="eaVert" wrap="square" rtlCol="0">
            <a:spAutoFit/>
          </a:bodyPr>
          <a:lstStyle/>
          <a:p>
            <a:r>
              <a:rPr lang="ja-JP" altLang="en-US" sz="4400" b="1" dirty="0">
                <a:latin typeface="游ゴシック" panose="020B0400000000000000" pitchFamily="50" charset="-128"/>
                <a:ea typeface="游ゴシック" panose="020B0400000000000000" pitchFamily="50" charset="-128"/>
              </a:rPr>
              <a:t>また浄土へ</a:t>
            </a:r>
            <a:r>
              <a:rPr lang="ja-JP" altLang="en-US" sz="4400" b="1" dirty="0" err="1">
                <a:latin typeface="游ゴシック" panose="020B0400000000000000" pitchFamily="50" charset="-128"/>
                <a:ea typeface="游ゴシック" panose="020B0400000000000000" pitchFamily="50" charset="-128"/>
              </a:rPr>
              <a:t>いそぎまゐり</a:t>
            </a:r>
            <a:r>
              <a:rPr lang="ja-JP" altLang="en-US" sz="4400" b="1" dirty="0">
                <a:latin typeface="游ゴシック" panose="020B0400000000000000" pitchFamily="50" charset="-128"/>
                <a:ea typeface="游ゴシック" panose="020B0400000000000000" pitchFamily="50" charset="-128"/>
              </a:rPr>
              <a:t>たきこころのなくて、</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いささか所労のこともあれば、</a:t>
            </a:r>
            <a:r>
              <a:rPr lang="ja-JP" altLang="en-US" sz="4400" b="1" dirty="0" err="1">
                <a:latin typeface="游ゴシック" panose="020B0400000000000000" pitchFamily="50" charset="-128"/>
                <a:ea typeface="游ゴシック" panose="020B0400000000000000" pitchFamily="50" charset="-128"/>
              </a:rPr>
              <a:t>死なんずる</a:t>
            </a:r>
            <a:r>
              <a:rPr lang="ja-JP" altLang="en-US" sz="4400" b="1" dirty="0">
                <a:latin typeface="游ゴシック" panose="020B0400000000000000" pitchFamily="50" charset="-128"/>
                <a:ea typeface="游ゴシック" panose="020B0400000000000000" pitchFamily="50" charset="-128"/>
              </a:rPr>
              <a:t>やらんとこころぼそくおぼゆることも、</a:t>
            </a:r>
            <a:r>
              <a:rPr lang="ja-JP" altLang="en-US" sz="4400" b="1" dirty="0">
                <a:solidFill>
                  <a:srgbClr val="FF0000"/>
                </a:solidFill>
                <a:latin typeface="游ゴシック" panose="020B0400000000000000" pitchFamily="50" charset="-128"/>
                <a:ea typeface="游ゴシック" panose="020B0400000000000000" pitchFamily="50" charset="-128"/>
              </a:rPr>
              <a:t>煩悩</a:t>
            </a:r>
            <a:r>
              <a:rPr lang="ja-JP" altLang="en-US" sz="4400" b="1" dirty="0">
                <a:latin typeface="游ゴシック" panose="020B0400000000000000" pitchFamily="50" charset="-128"/>
                <a:ea typeface="游ゴシック" panose="020B0400000000000000" pitchFamily="50" charset="-128"/>
              </a:rPr>
              <a:t>の所為なり。</a:t>
            </a:r>
            <a:endParaRPr lang="ja-JP" altLang="en-US" sz="4400" b="1"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32080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328244" y="381000"/>
            <a:ext cx="8648522" cy="5909310"/>
          </a:xfrm>
          <a:prstGeom prst="rect">
            <a:avLst/>
          </a:prstGeom>
          <a:noFill/>
        </p:spPr>
        <p:txBody>
          <a:bodyPr wrap="none" rtlCol="0">
            <a:spAutoFit/>
          </a:bodyPr>
          <a:lstStyle/>
          <a:p>
            <a:pPr algn="ctr"/>
            <a:r>
              <a:rPr lang="ja-JP" altLang="en-US" sz="6000" b="1" dirty="0">
                <a:solidFill>
                  <a:schemeClr val="bg1"/>
                </a:solidFill>
                <a:latin typeface="游ゴシック" panose="020B0400000000000000" pitchFamily="50" charset="-128"/>
                <a:ea typeface="游ゴシック" panose="020B0400000000000000" pitchFamily="50" charset="-128"/>
              </a:rPr>
              <a:t>早く往生したくないのも</a:t>
            </a:r>
            <a:endParaRPr lang="en-US" altLang="ja-JP" sz="6000" b="1" dirty="0">
              <a:solidFill>
                <a:schemeClr val="bg1"/>
              </a:solidFill>
              <a:latin typeface="游ゴシック" panose="020B0400000000000000" pitchFamily="50" charset="-128"/>
              <a:ea typeface="游ゴシック" panose="020B0400000000000000" pitchFamily="50" charset="-128"/>
            </a:endParaRPr>
          </a:p>
          <a:p>
            <a:pPr algn="ctr"/>
            <a:r>
              <a:rPr lang="ja-JP" altLang="en-US" sz="6000" b="1" dirty="0">
                <a:solidFill>
                  <a:schemeClr val="bg1"/>
                </a:solidFill>
                <a:latin typeface="游ゴシック" panose="020B0400000000000000" pitchFamily="50" charset="-128"/>
                <a:ea typeface="游ゴシック" panose="020B0400000000000000" pitchFamily="50" charset="-128"/>
              </a:rPr>
              <a:t>「死にたくない」という</a:t>
            </a:r>
            <a:endParaRPr lang="en-US" altLang="ja-JP" sz="6000" b="1" dirty="0">
              <a:solidFill>
                <a:schemeClr val="bg1"/>
              </a:solidFill>
              <a:latin typeface="游ゴシック" panose="020B0400000000000000" pitchFamily="50" charset="-128"/>
              <a:ea typeface="游ゴシック" panose="020B0400000000000000" pitchFamily="50" charset="-128"/>
            </a:endParaRPr>
          </a:p>
          <a:p>
            <a:pPr algn="ctr"/>
            <a:endParaRPr lang="en-US" altLang="ja-JP" sz="2800" b="1" dirty="0">
              <a:solidFill>
                <a:schemeClr val="bg1"/>
              </a:solidFill>
              <a:latin typeface="游ゴシック" panose="020B0400000000000000" pitchFamily="50" charset="-128"/>
              <a:ea typeface="游ゴシック" panose="020B0400000000000000" pitchFamily="50" charset="-128"/>
            </a:endParaRPr>
          </a:p>
          <a:p>
            <a:pPr algn="ctr"/>
            <a:r>
              <a:rPr lang="ja-JP" altLang="en-US" sz="13800" b="1" dirty="0">
                <a:solidFill>
                  <a:schemeClr val="bg1"/>
                </a:solidFill>
                <a:latin typeface="游ゴシック" panose="020B0400000000000000" pitchFamily="50" charset="-128"/>
                <a:ea typeface="游ゴシック" panose="020B0400000000000000" pitchFamily="50" charset="-128"/>
              </a:rPr>
              <a:t>煩　悩</a:t>
            </a:r>
            <a:endParaRPr lang="en-US" altLang="ja-JP" sz="13800" b="1" dirty="0">
              <a:solidFill>
                <a:schemeClr val="bg1"/>
              </a:solidFill>
              <a:latin typeface="游ゴシック" panose="020B0400000000000000" pitchFamily="50" charset="-128"/>
              <a:ea typeface="游ゴシック" panose="020B0400000000000000" pitchFamily="50" charset="-128"/>
            </a:endParaRPr>
          </a:p>
          <a:p>
            <a:pPr algn="ctr"/>
            <a:endParaRPr lang="en-US" altLang="ja-JP" sz="3200" b="1" dirty="0">
              <a:solidFill>
                <a:schemeClr val="bg1"/>
              </a:solidFill>
              <a:latin typeface="游ゴシック" panose="020B0400000000000000" pitchFamily="50" charset="-128"/>
              <a:ea typeface="游ゴシック" panose="020B0400000000000000" pitchFamily="50" charset="-128"/>
            </a:endParaRPr>
          </a:p>
          <a:p>
            <a:pPr algn="ctr"/>
            <a:r>
              <a:rPr lang="ja-JP" altLang="en-US" sz="6000" b="1" dirty="0" err="1">
                <a:solidFill>
                  <a:schemeClr val="bg1"/>
                </a:solidFill>
                <a:latin typeface="游ゴシック" panose="020B0400000000000000" pitchFamily="50" charset="-128"/>
                <a:ea typeface="游ゴシック" panose="020B0400000000000000" pitchFamily="50" charset="-128"/>
              </a:rPr>
              <a:t>のせい</a:t>
            </a:r>
            <a:endParaRPr lang="en-US" altLang="ja-JP" sz="6000" b="1" dirty="0">
              <a:solidFill>
                <a:schemeClr val="bg1"/>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60501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94593" y="5115860"/>
            <a:ext cx="93074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2" descr="C:\Users\yoshindo\Documents\00USBバックアップ\00USBバックアップ_main\00大学講義\9999過去\2018京女仏教学IB\181206相愛\pic\救い２.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051082" y="3252919"/>
            <a:ext cx="3257550" cy="3148012"/>
          </a:xfrm>
          <a:prstGeom prst="rect">
            <a:avLst/>
          </a:prstGeom>
          <a:noFill/>
          <a:extLst>
            <a:ext uri="{909E8E84-426E-40DD-AFC4-6F175D3DCCD1}">
              <a14:hiddenFill xmlns:a14="http://schemas.microsoft.com/office/drawing/2010/main">
                <a:solidFill>
                  <a:srgbClr val="FFFFFF"/>
                </a:solidFill>
              </a14:hiddenFill>
            </a:ext>
          </a:extLst>
        </p:spPr>
      </p:pic>
      <p:sp>
        <p:nvSpPr>
          <p:cNvPr id="3" name="太陽 2"/>
          <p:cNvSpPr/>
          <p:nvPr/>
        </p:nvSpPr>
        <p:spPr>
          <a:xfrm>
            <a:off x="6716102" y="94584"/>
            <a:ext cx="2128344" cy="2128344"/>
          </a:xfrm>
          <a:prstGeom prst="su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4586336" y="3574412"/>
            <a:ext cx="800219" cy="1631216"/>
          </a:xfrm>
          <a:prstGeom prst="rect">
            <a:avLst/>
          </a:prstGeom>
          <a:noFill/>
        </p:spPr>
        <p:txBody>
          <a:bodyPr vert="eaVert" wrap="none" rtlCol="0">
            <a:spAutoFit/>
          </a:bodyPr>
          <a:lstStyle/>
          <a:p>
            <a:r>
              <a:rPr kumimoji="1" lang="ja-JP" altLang="en-US" sz="2000" b="1" dirty="0">
                <a:latin typeface="游ゴシック" panose="020B0400000000000000" pitchFamily="50" charset="-128"/>
                <a:ea typeface="游ゴシック" panose="020B0400000000000000" pitchFamily="50" charset="-128"/>
              </a:rPr>
              <a:t>なんまんだ</a:t>
            </a:r>
            <a:r>
              <a:rPr kumimoji="1" lang="ja-JP" altLang="en-US" sz="2000" b="1" dirty="0" err="1">
                <a:latin typeface="游ゴシック" panose="020B0400000000000000" pitchFamily="50" charset="-128"/>
                <a:ea typeface="游ゴシック" panose="020B0400000000000000" pitchFamily="50" charset="-128"/>
              </a:rPr>
              <a:t>ぶ</a:t>
            </a:r>
            <a:endParaRPr kumimoji="1"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なんまんだ</a:t>
            </a:r>
            <a:r>
              <a:rPr lang="ja-JP" altLang="en-US" sz="2000" b="1" dirty="0" err="1">
                <a:latin typeface="游ゴシック" panose="020B0400000000000000" pitchFamily="50" charset="-128"/>
                <a:ea typeface="游ゴシック" panose="020B0400000000000000" pitchFamily="50" charset="-128"/>
              </a:rPr>
              <a:t>ぶ</a:t>
            </a:r>
            <a:endParaRPr kumimoji="1" lang="en-US" altLang="ja-JP" sz="2000" b="1" dirty="0">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429604" y="452180"/>
            <a:ext cx="6714146" cy="3785652"/>
          </a:xfrm>
          <a:prstGeom prst="rect">
            <a:avLst/>
          </a:prstGeom>
          <a:noFill/>
        </p:spPr>
        <p:txBody>
          <a:bodyPr wrap="square" rtlCol="0">
            <a:spAutoFit/>
          </a:bodyPr>
          <a:lstStyle/>
          <a:p>
            <a:pPr>
              <a:lnSpc>
                <a:spcPct val="100000"/>
              </a:lnSpc>
            </a:pPr>
            <a:r>
              <a:rPr lang="ja-JP" altLang="en-US" sz="4800" b="1" dirty="0">
                <a:latin typeface="游ゴシック" panose="020B0400000000000000" pitchFamily="50" charset="-128"/>
                <a:ea typeface="游ゴシック" panose="020B0400000000000000" pitchFamily="50" charset="-128"/>
              </a:rPr>
              <a:t>そうはいっても</a:t>
            </a:r>
            <a:endParaRPr lang="en-US" altLang="ja-JP" sz="4800" b="1" dirty="0">
              <a:latin typeface="游ゴシック" panose="020B0400000000000000" pitchFamily="50" charset="-128"/>
              <a:ea typeface="游ゴシック" panose="020B0400000000000000" pitchFamily="50" charset="-128"/>
            </a:endParaRPr>
          </a:p>
          <a:p>
            <a:pPr>
              <a:lnSpc>
                <a:spcPct val="100000"/>
              </a:lnSpc>
            </a:pPr>
            <a:r>
              <a:rPr lang="ja-JP" altLang="en-US" sz="4800" b="1" dirty="0">
                <a:latin typeface="游ゴシック" panose="020B0400000000000000" pitchFamily="50" charset="-128"/>
                <a:ea typeface="游ゴシック" panose="020B0400000000000000" pitchFamily="50" charset="-128"/>
              </a:rPr>
              <a:t>人生やっぱり楽しいし</a:t>
            </a:r>
            <a:r>
              <a:rPr lang="en-US" altLang="ja-JP" sz="4800" b="1" dirty="0">
                <a:latin typeface="游ゴシック" panose="020B0400000000000000" pitchFamily="50" charset="-128"/>
                <a:ea typeface="游ゴシック" panose="020B0400000000000000" pitchFamily="50" charset="-128"/>
              </a:rPr>
              <a:t>…</a:t>
            </a:r>
          </a:p>
          <a:p>
            <a:pPr>
              <a:lnSpc>
                <a:spcPct val="100000"/>
              </a:lnSpc>
            </a:pPr>
            <a:r>
              <a:rPr lang="ja-JP" altLang="en-US" sz="4800" b="1" dirty="0">
                <a:latin typeface="游ゴシック" panose="020B0400000000000000" pitchFamily="50" charset="-128"/>
                <a:ea typeface="游ゴシック" panose="020B0400000000000000" pitchFamily="50" charset="-128"/>
              </a:rPr>
              <a:t>やりたいことも</a:t>
            </a:r>
            <a:endParaRPr lang="en-US" altLang="ja-JP" sz="4800" b="1" dirty="0">
              <a:latin typeface="游ゴシック" panose="020B0400000000000000" pitchFamily="50" charset="-128"/>
              <a:ea typeface="游ゴシック" panose="020B0400000000000000" pitchFamily="50" charset="-128"/>
            </a:endParaRPr>
          </a:p>
          <a:p>
            <a:pPr>
              <a:lnSpc>
                <a:spcPct val="100000"/>
              </a:lnSpc>
            </a:pPr>
            <a:r>
              <a:rPr lang="ja-JP" altLang="en-US" sz="4800" b="1" dirty="0">
                <a:latin typeface="游ゴシック" panose="020B0400000000000000" pitchFamily="50" charset="-128"/>
                <a:ea typeface="游ゴシック" panose="020B0400000000000000" pitchFamily="50" charset="-128"/>
              </a:rPr>
              <a:t>まだたくさんあるし</a:t>
            </a:r>
            <a:r>
              <a:rPr lang="en-US" altLang="ja-JP" sz="4800" b="1" dirty="0">
                <a:latin typeface="游ゴシック" panose="020B0400000000000000" pitchFamily="50" charset="-128"/>
                <a:ea typeface="游ゴシック" panose="020B0400000000000000" pitchFamily="50" charset="-128"/>
              </a:rPr>
              <a:t>…</a:t>
            </a:r>
          </a:p>
        </p:txBody>
      </p:sp>
    </p:spTree>
    <p:custDataLst>
      <p:tags r:id="rId1"/>
    </p:custDataLst>
    <p:extLst>
      <p:ext uri="{BB962C8B-B14F-4D97-AF65-F5344CB8AC3E}">
        <p14:creationId xmlns:p14="http://schemas.microsoft.com/office/powerpoint/2010/main" val="348747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10800000">
                                      <p:cBhvr>
                                        <p:cTn id="6" dur="5000" fill="hold"/>
                                        <p:tgtEl>
                                          <p:spTgt spid="3"/>
                                        </p:tgtEl>
                                        <p:attrNameLst>
                                          <p:attrName>r</p:attrName>
                                        </p:attrNameLst>
                                      </p:cBhvr>
                                    </p:animRot>
                                  </p:childTnLst>
                                </p:cTn>
                              </p:par>
                              <p:par>
                                <p:cTn id="7" presetID="10" presetClass="entr" presetSubtype="0" fill="hold" grpId="0" nodeType="withEffect">
                                  <p:stCondLst>
                                    <p:cond delay="1000"/>
                                  </p:stCondLst>
                                  <p:childTnLst>
                                    <p:set>
                                      <p:cBhvr>
                                        <p:cTn id="8" dur="1" fill="hold">
                                          <p:stCondLst>
                                            <p:cond delay="0"/>
                                          </p:stCondLst>
                                        </p:cTn>
                                        <p:tgtEl>
                                          <p:spTgt spid="6">
                                            <p:txEl>
                                              <p:pRg st="0" end="0"/>
                                            </p:txEl>
                                          </p:spTgt>
                                        </p:tgtEl>
                                        <p:attrNameLst>
                                          <p:attrName>style.visibility</p:attrName>
                                        </p:attrNameLst>
                                      </p:cBhvr>
                                      <p:to>
                                        <p:strVal val="visible"/>
                                      </p:to>
                                    </p:set>
                                    <p:animEffect transition="in" filter="fade">
                                      <p:cBhvr>
                                        <p:cTn id="9" dur="500"/>
                                        <p:tgtEl>
                                          <p:spTgt spid="6">
                                            <p:txEl>
                                              <p:pRg st="0" end="0"/>
                                            </p:txEl>
                                          </p:spTgt>
                                        </p:tgtEl>
                                      </p:cBhvr>
                                    </p:animEffect>
                                  </p:childTnLst>
                                </p:cTn>
                              </p:par>
                              <p:par>
                                <p:cTn id="10" presetID="10" presetClass="entr" presetSubtype="0" fill="hold" grpId="0" nodeType="withEffect">
                                  <p:stCondLst>
                                    <p:cond delay="200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uiExpand="1" build="p"/>
      <p:bldP spid="8"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 name="直線コネクタ 4"/>
          <p:cNvCxnSpPr/>
          <p:nvPr/>
        </p:nvCxnSpPr>
        <p:spPr>
          <a:xfrm>
            <a:off x="-94593" y="5115860"/>
            <a:ext cx="930749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xmlns="" id="{502E9B6C-98E2-41F7-B222-A111FB67D0C2}"/>
              </a:ext>
            </a:extLst>
          </p:cNvPr>
          <p:cNvSpPr txBox="1"/>
          <p:nvPr/>
        </p:nvSpPr>
        <p:spPr>
          <a:xfrm>
            <a:off x="1294240" y="5699185"/>
            <a:ext cx="6154310" cy="830997"/>
          </a:xfrm>
          <a:prstGeom prst="rect">
            <a:avLst/>
          </a:prstGeom>
          <a:noFill/>
        </p:spPr>
        <p:txBody>
          <a:bodyPr vert="horz" wrap="square" rtlCol="0">
            <a:spAutoFit/>
          </a:bodyPr>
          <a:lstStyle/>
          <a:p>
            <a:r>
              <a:rPr lang="ja-JP" altLang="en-US" sz="4800" b="1" dirty="0">
                <a:ln w="18415" cmpd="sng">
                  <a:solidFill>
                    <a:srgbClr val="FFFFFF"/>
                  </a:solidFill>
                  <a:prstDash val="solid"/>
                </a:ln>
                <a:solidFill>
                  <a:srgbClr val="FFFFFF"/>
                </a:solidFill>
                <a:latin typeface="游ゴシック" panose="020B0400000000000000" pitchFamily="50" charset="-128"/>
                <a:ea typeface="游ゴシック" panose="020B0400000000000000" pitchFamily="50" charset="-128"/>
              </a:rPr>
              <a:t>煩悩にまみれた凡夫</a:t>
            </a:r>
          </a:p>
        </p:txBody>
      </p:sp>
      <p:pic>
        <p:nvPicPr>
          <p:cNvPr id="4" name="Picture 2" descr="C:\Users\yoshindo\Documents\00USBバックアップ\00USBバックアップ_main\00大学講義\9999過去\2018京女仏教学IB\181206相愛\pic\救い２.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95423" y="2966672"/>
            <a:ext cx="3257550" cy="3148012"/>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4586336" y="3574412"/>
            <a:ext cx="800219" cy="1631216"/>
          </a:xfrm>
          <a:prstGeom prst="rect">
            <a:avLst/>
          </a:prstGeom>
          <a:noFill/>
        </p:spPr>
        <p:txBody>
          <a:bodyPr vert="eaVert" wrap="none" rtlCol="0">
            <a:spAutoFit/>
          </a:bodyPr>
          <a:lstStyle/>
          <a:p>
            <a:r>
              <a:rPr kumimoji="1" lang="ja-JP" altLang="en-US" sz="2000" b="1" dirty="0">
                <a:solidFill>
                  <a:schemeClr val="bg1"/>
                </a:solidFill>
                <a:latin typeface="游ゴシック" panose="020B0400000000000000" pitchFamily="50" charset="-128"/>
                <a:ea typeface="游ゴシック" panose="020B0400000000000000" pitchFamily="50" charset="-128"/>
              </a:rPr>
              <a:t>なんまんだ</a:t>
            </a:r>
            <a:r>
              <a:rPr kumimoji="1" lang="ja-JP" altLang="en-US" sz="2000" b="1" dirty="0" err="1">
                <a:solidFill>
                  <a:schemeClr val="bg1"/>
                </a:solidFill>
                <a:latin typeface="游ゴシック" panose="020B0400000000000000" pitchFamily="50" charset="-128"/>
                <a:ea typeface="游ゴシック" panose="020B0400000000000000" pitchFamily="50" charset="-128"/>
              </a:rPr>
              <a:t>ぶ</a:t>
            </a:r>
            <a:endParaRPr kumimoji="1" lang="en-US" altLang="ja-JP" sz="2000" b="1" dirty="0">
              <a:solidFill>
                <a:schemeClr val="bg1"/>
              </a:solidFill>
              <a:latin typeface="游ゴシック" panose="020B0400000000000000" pitchFamily="50" charset="-128"/>
              <a:ea typeface="游ゴシック" panose="020B0400000000000000" pitchFamily="50" charset="-128"/>
            </a:endParaRPr>
          </a:p>
          <a:p>
            <a:r>
              <a:rPr lang="ja-JP" altLang="en-US" sz="2000" b="1" dirty="0">
                <a:solidFill>
                  <a:schemeClr val="bg1"/>
                </a:solidFill>
                <a:latin typeface="游ゴシック" panose="020B0400000000000000" pitchFamily="50" charset="-128"/>
                <a:ea typeface="游ゴシック" panose="020B0400000000000000" pitchFamily="50" charset="-128"/>
              </a:rPr>
              <a:t>なんまんだ</a:t>
            </a:r>
            <a:r>
              <a:rPr lang="ja-JP" altLang="en-US" sz="2000" b="1" dirty="0" err="1">
                <a:solidFill>
                  <a:schemeClr val="bg1"/>
                </a:solidFill>
                <a:latin typeface="游ゴシック" panose="020B0400000000000000" pitchFamily="50" charset="-128"/>
                <a:ea typeface="游ゴシック" panose="020B0400000000000000" pitchFamily="50" charset="-128"/>
              </a:rPr>
              <a:t>ぶ</a:t>
            </a:r>
            <a:endParaRPr kumimoji="1" lang="en-US" altLang="ja-JP" sz="2000" b="1" dirty="0">
              <a:solidFill>
                <a:schemeClr val="bg1"/>
              </a:solidFill>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429604" y="452180"/>
            <a:ext cx="7018946" cy="3046988"/>
          </a:xfrm>
          <a:prstGeom prst="rect">
            <a:avLst/>
          </a:prstGeom>
          <a:noFill/>
        </p:spPr>
        <p:txBody>
          <a:bodyPr wrap="square" rtlCol="0">
            <a:spAutoFit/>
          </a:bodyPr>
          <a:lstStyle/>
          <a:p>
            <a:pPr>
              <a:lnSpc>
                <a:spcPct val="100000"/>
              </a:lnSpc>
            </a:pPr>
            <a:r>
              <a:rPr lang="ja-JP" altLang="en-US" sz="4800" b="1" dirty="0">
                <a:solidFill>
                  <a:schemeClr val="bg1"/>
                </a:solidFill>
                <a:latin typeface="游ゴシック" panose="020B0400000000000000" pitchFamily="50" charset="-128"/>
                <a:ea typeface="游ゴシック" panose="020B0400000000000000" pitchFamily="50" charset="-128"/>
              </a:rPr>
              <a:t>そうはいっても</a:t>
            </a:r>
            <a:endParaRPr lang="en-US" altLang="ja-JP" sz="4800" b="1" dirty="0">
              <a:solidFill>
                <a:schemeClr val="bg1"/>
              </a:solidFill>
              <a:latin typeface="游ゴシック" panose="020B0400000000000000" pitchFamily="50" charset="-128"/>
              <a:ea typeface="游ゴシック" panose="020B0400000000000000" pitchFamily="50" charset="-128"/>
            </a:endParaRPr>
          </a:p>
          <a:p>
            <a:pPr>
              <a:lnSpc>
                <a:spcPct val="100000"/>
              </a:lnSpc>
            </a:pPr>
            <a:r>
              <a:rPr lang="ja-JP" altLang="en-US" sz="4800" b="1" dirty="0">
                <a:solidFill>
                  <a:schemeClr val="bg1"/>
                </a:solidFill>
                <a:latin typeface="游ゴシック" panose="020B0400000000000000" pitchFamily="50" charset="-128"/>
                <a:ea typeface="游ゴシック" panose="020B0400000000000000" pitchFamily="50" charset="-128"/>
              </a:rPr>
              <a:t>人生やっぱり楽しいし</a:t>
            </a:r>
            <a:r>
              <a:rPr lang="en-US" altLang="ja-JP" sz="4800" b="1" dirty="0">
                <a:solidFill>
                  <a:schemeClr val="bg1"/>
                </a:solidFill>
                <a:latin typeface="游ゴシック" panose="020B0400000000000000" pitchFamily="50" charset="-128"/>
                <a:ea typeface="游ゴシック" panose="020B0400000000000000" pitchFamily="50" charset="-128"/>
              </a:rPr>
              <a:t>…</a:t>
            </a:r>
          </a:p>
          <a:p>
            <a:pPr>
              <a:lnSpc>
                <a:spcPct val="100000"/>
              </a:lnSpc>
            </a:pPr>
            <a:r>
              <a:rPr lang="ja-JP" altLang="en-US" sz="4800" b="1" dirty="0">
                <a:solidFill>
                  <a:schemeClr val="bg1"/>
                </a:solidFill>
                <a:latin typeface="游ゴシック" panose="020B0400000000000000" pitchFamily="50" charset="-128"/>
                <a:ea typeface="游ゴシック" panose="020B0400000000000000" pitchFamily="50" charset="-128"/>
              </a:rPr>
              <a:t>やりたいことも</a:t>
            </a:r>
            <a:endParaRPr lang="en-US" altLang="ja-JP" sz="4800" b="1" dirty="0">
              <a:solidFill>
                <a:schemeClr val="bg1"/>
              </a:solidFill>
              <a:latin typeface="游ゴシック" panose="020B0400000000000000" pitchFamily="50" charset="-128"/>
              <a:ea typeface="游ゴシック" panose="020B0400000000000000" pitchFamily="50" charset="-128"/>
            </a:endParaRPr>
          </a:p>
          <a:p>
            <a:pPr>
              <a:lnSpc>
                <a:spcPct val="100000"/>
              </a:lnSpc>
            </a:pPr>
            <a:r>
              <a:rPr lang="ja-JP" altLang="en-US" sz="4800" b="1" dirty="0">
                <a:solidFill>
                  <a:schemeClr val="bg1"/>
                </a:solidFill>
                <a:latin typeface="游ゴシック" panose="020B0400000000000000" pitchFamily="50" charset="-128"/>
                <a:ea typeface="游ゴシック" panose="020B0400000000000000" pitchFamily="50" charset="-128"/>
              </a:rPr>
              <a:t>まだたくさんあるし</a:t>
            </a:r>
            <a:r>
              <a:rPr lang="en-US" altLang="ja-JP" sz="4800" b="1" dirty="0">
                <a:solidFill>
                  <a:schemeClr val="bg1"/>
                </a:solidFill>
                <a:latin typeface="游ゴシック" panose="020B0400000000000000" pitchFamily="50" charset="-128"/>
                <a:ea typeface="游ゴシック" panose="020B0400000000000000" pitchFamily="50" charset="-128"/>
              </a:rPr>
              <a:t>…</a:t>
            </a:r>
          </a:p>
        </p:txBody>
      </p:sp>
    </p:spTree>
    <p:custDataLst>
      <p:tags r:id="rId1"/>
    </p:custDataLst>
    <p:extLst>
      <p:ext uri="{BB962C8B-B14F-4D97-AF65-F5344CB8AC3E}">
        <p14:creationId xmlns:p14="http://schemas.microsoft.com/office/powerpoint/2010/main" val="1980398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6819900"/>
          </a:xfrm>
          <a:prstGeom prst="rect">
            <a:avLst/>
          </a:prstGeom>
        </p:spPr>
      </p:pic>
    </p:spTree>
    <p:extLst>
      <p:ext uri="{BB962C8B-B14F-4D97-AF65-F5344CB8AC3E}">
        <p14:creationId xmlns:p14="http://schemas.microsoft.com/office/powerpoint/2010/main" val="339254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3|10.8"/>
</p:tagLst>
</file>

<file path=ppt/tags/tag10.xml><?xml version="1.0" encoding="utf-8"?>
<p:tagLst xmlns:a="http://schemas.openxmlformats.org/drawingml/2006/main" xmlns:r="http://schemas.openxmlformats.org/officeDocument/2006/relationships" xmlns:p="http://schemas.openxmlformats.org/presentationml/2006/main">
  <p:tag name="TIMING" val="|19.8"/>
</p:tagLst>
</file>

<file path=ppt/tags/tag100.xml><?xml version="1.0" encoding="utf-8"?>
<p:tagLst xmlns:a="http://schemas.openxmlformats.org/drawingml/2006/main" xmlns:r="http://schemas.openxmlformats.org/officeDocument/2006/relationships" xmlns:p="http://schemas.openxmlformats.org/presentationml/2006/main">
  <p:tag name="TIMING" val="|4.1|2.8|3.5|3.6|10.1|2.5"/>
</p:tagLst>
</file>

<file path=ppt/tags/tag101.xml><?xml version="1.0" encoding="utf-8"?>
<p:tagLst xmlns:a="http://schemas.openxmlformats.org/drawingml/2006/main" xmlns:r="http://schemas.openxmlformats.org/officeDocument/2006/relationships" xmlns:p="http://schemas.openxmlformats.org/presentationml/2006/main">
  <p:tag name="TIMING" val="|1.3|2.9|1.8"/>
</p:tagLst>
</file>

<file path=ppt/tags/tag102.xml><?xml version="1.0" encoding="utf-8"?>
<p:tagLst xmlns:a="http://schemas.openxmlformats.org/drawingml/2006/main" xmlns:r="http://schemas.openxmlformats.org/officeDocument/2006/relationships" xmlns:p="http://schemas.openxmlformats.org/presentationml/2006/main">
  <p:tag name="TIMING" val="|0.3|4.2|4.6|7.9|1"/>
</p:tagLst>
</file>

<file path=ppt/tags/tag103.xml><?xml version="1.0" encoding="utf-8"?>
<p:tagLst xmlns:a="http://schemas.openxmlformats.org/drawingml/2006/main" xmlns:r="http://schemas.openxmlformats.org/officeDocument/2006/relationships" xmlns:p="http://schemas.openxmlformats.org/presentationml/2006/main">
  <p:tag name="TIMING" val="|3.8"/>
</p:tagLst>
</file>

<file path=ppt/tags/tag104.xml><?xml version="1.0" encoding="utf-8"?>
<p:tagLst xmlns:a="http://schemas.openxmlformats.org/drawingml/2006/main" xmlns:r="http://schemas.openxmlformats.org/officeDocument/2006/relationships" xmlns:p="http://schemas.openxmlformats.org/presentationml/2006/main">
  <p:tag name="TIMING" val="|1.5|6.2|4.7|2.2"/>
</p:tagLst>
</file>

<file path=ppt/tags/tag105.xml><?xml version="1.0" encoding="utf-8"?>
<p:tagLst xmlns:a="http://schemas.openxmlformats.org/drawingml/2006/main" xmlns:r="http://schemas.openxmlformats.org/officeDocument/2006/relationships" xmlns:p="http://schemas.openxmlformats.org/presentationml/2006/main">
  <p:tag name="TIMING" val="|4.4|5|4.8|2.9|1"/>
</p:tagLst>
</file>

<file path=ppt/tags/tag106.xml><?xml version="1.0" encoding="utf-8"?>
<p:tagLst xmlns:a="http://schemas.openxmlformats.org/drawingml/2006/main" xmlns:r="http://schemas.openxmlformats.org/officeDocument/2006/relationships" xmlns:p="http://schemas.openxmlformats.org/presentationml/2006/main">
  <p:tag name="TIMING" val="|9.7"/>
</p:tagLst>
</file>

<file path=ppt/tags/tag107.xml><?xml version="1.0" encoding="utf-8"?>
<p:tagLst xmlns:a="http://schemas.openxmlformats.org/drawingml/2006/main" xmlns:r="http://schemas.openxmlformats.org/officeDocument/2006/relationships" xmlns:p="http://schemas.openxmlformats.org/presentationml/2006/main">
  <p:tag name="TIMING" val="|1.8"/>
</p:tagLst>
</file>

<file path=ppt/tags/tag108.xml><?xml version="1.0" encoding="utf-8"?>
<p:tagLst xmlns:a="http://schemas.openxmlformats.org/drawingml/2006/main" xmlns:r="http://schemas.openxmlformats.org/officeDocument/2006/relationships" xmlns:p="http://schemas.openxmlformats.org/presentationml/2006/main">
  <p:tag name="TIMING" val="|1.2"/>
</p:tagLst>
</file>

<file path=ppt/tags/tag109.xml><?xml version="1.0" encoding="utf-8"?>
<p:tagLst xmlns:a="http://schemas.openxmlformats.org/drawingml/2006/main" xmlns:r="http://schemas.openxmlformats.org/officeDocument/2006/relationships" xmlns:p="http://schemas.openxmlformats.org/presentationml/2006/main">
  <p:tag name="TIMING" val="|0.5"/>
</p:tagLst>
</file>

<file path=ppt/tags/tag11.xml><?xml version="1.0" encoding="utf-8"?>
<p:tagLst xmlns:a="http://schemas.openxmlformats.org/drawingml/2006/main" xmlns:r="http://schemas.openxmlformats.org/officeDocument/2006/relationships" xmlns:p="http://schemas.openxmlformats.org/presentationml/2006/main">
  <p:tag name="TIMING" val="|4.4"/>
</p:tagLst>
</file>

<file path=ppt/tags/tag110.xml><?xml version="1.0" encoding="utf-8"?>
<p:tagLst xmlns:a="http://schemas.openxmlformats.org/drawingml/2006/main" xmlns:r="http://schemas.openxmlformats.org/officeDocument/2006/relationships" xmlns:p="http://schemas.openxmlformats.org/presentationml/2006/main">
  <p:tag name="TIMING" val="|2.4|1.7"/>
</p:tagLst>
</file>

<file path=ppt/tags/tag111.xml><?xml version="1.0" encoding="utf-8"?>
<p:tagLst xmlns:a="http://schemas.openxmlformats.org/drawingml/2006/main" xmlns:r="http://schemas.openxmlformats.org/officeDocument/2006/relationships" xmlns:p="http://schemas.openxmlformats.org/presentationml/2006/main">
  <p:tag name="TIMING" val="|4.1|5.9|9.4|1.3"/>
</p:tagLst>
</file>

<file path=ppt/tags/tag112.xml><?xml version="1.0" encoding="utf-8"?>
<p:tagLst xmlns:a="http://schemas.openxmlformats.org/drawingml/2006/main" xmlns:r="http://schemas.openxmlformats.org/officeDocument/2006/relationships" xmlns:p="http://schemas.openxmlformats.org/presentationml/2006/main">
  <p:tag name="TIMING" val="|6.8|1.4|3.8|3.4"/>
</p:tagLst>
</file>

<file path=ppt/tags/tag113.xml><?xml version="1.0" encoding="utf-8"?>
<p:tagLst xmlns:a="http://schemas.openxmlformats.org/drawingml/2006/main" xmlns:r="http://schemas.openxmlformats.org/officeDocument/2006/relationships" xmlns:p="http://schemas.openxmlformats.org/presentationml/2006/main">
  <p:tag name="TIMING" val="|2.7|8"/>
</p:tagLst>
</file>

<file path=ppt/tags/tag114.xml><?xml version="1.0" encoding="utf-8"?>
<p:tagLst xmlns:a="http://schemas.openxmlformats.org/drawingml/2006/main" xmlns:r="http://schemas.openxmlformats.org/officeDocument/2006/relationships" xmlns:p="http://schemas.openxmlformats.org/presentationml/2006/main">
  <p:tag name="TIMING" val="|2.9|0.7|0.9|1.4|2.2|2.3|2.1|3.5|1|3"/>
</p:tagLst>
</file>

<file path=ppt/tags/tag115.xml><?xml version="1.0" encoding="utf-8"?>
<p:tagLst xmlns:a="http://schemas.openxmlformats.org/drawingml/2006/main" xmlns:r="http://schemas.openxmlformats.org/officeDocument/2006/relationships" xmlns:p="http://schemas.openxmlformats.org/presentationml/2006/main">
  <p:tag name="TIMING" val="|0.6|0.7|2.1|1.5|2.4|2.3|3.1|2.9|3"/>
</p:tagLst>
</file>

<file path=ppt/tags/tag116.xml><?xml version="1.0" encoding="utf-8"?>
<p:tagLst xmlns:a="http://schemas.openxmlformats.org/drawingml/2006/main" xmlns:r="http://schemas.openxmlformats.org/officeDocument/2006/relationships" xmlns:p="http://schemas.openxmlformats.org/presentationml/2006/main">
  <p:tag name="TIMING" val="|1.3|4|0.9|4.9|3.4|3|3.4|2.3|2.5"/>
</p:tagLst>
</file>

<file path=ppt/tags/tag12.xml><?xml version="1.0" encoding="utf-8"?>
<p:tagLst xmlns:a="http://schemas.openxmlformats.org/drawingml/2006/main" xmlns:r="http://schemas.openxmlformats.org/officeDocument/2006/relationships" xmlns:p="http://schemas.openxmlformats.org/presentationml/2006/main">
  <p:tag name="TIMING" val="|4|2.6|1|0.9|1.1|1.1|1|0.7|0.9|0.9|0.9|1.6|2.8"/>
</p:tagLst>
</file>

<file path=ppt/tags/tag13.xml><?xml version="1.0" encoding="utf-8"?>
<p:tagLst xmlns:a="http://schemas.openxmlformats.org/drawingml/2006/main" xmlns:r="http://schemas.openxmlformats.org/officeDocument/2006/relationships" xmlns:p="http://schemas.openxmlformats.org/presentationml/2006/main">
  <p:tag name="TIMING" val="|16.2|2.7"/>
</p:tagLst>
</file>

<file path=ppt/tags/tag14.xml><?xml version="1.0" encoding="utf-8"?>
<p:tagLst xmlns:a="http://schemas.openxmlformats.org/drawingml/2006/main" xmlns:r="http://schemas.openxmlformats.org/officeDocument/2006/relationships" xmlns:p="http://schemas.openxmlformats.org/presentationml/2006/main">
  <p:tag name="TIMING" val="|14.5|0.8|6.6|5.1"/>
</p:tagLst>
</file>

<file path=ppt/tags/tag15.xml><?xml version="1.0" encoding="utf-8"?>
<p:tagLst xmlns:a="http://schemas.openxmlformats.org/drawingml/2006/main" xmlns:r="http://schemas.openxmlformats.org/officeDocument/2006/relationships" xmlns:p="http://schemas.openxmlformats.org/presentationml/2006/main">
  <p:tag name="TIMING" val="|6.7|2.9|3.2|2.2|4.8|1.4|2.4|3.1"/>
</p:tagLst>
</file>

<file path=ppt/tags/tag16.xml><?xml version="1.0" encoding="utf-8"?>
<p:tagLst xmlns:a="http://schemas.openxmlformats.org/drawingml/2006/main" xmlns:r="http://schemas.openxmlformats.org/officeDocument/2006/relationships" xmlns:p="http://schemas.openxmlformats.org/presentationml/2006/main">
  <p:tag name="TIMING" val="|3.7|5.3|1.2|1|2.3|3.8|0.6"/>
</p:tagLst>
</file>

<file path=ppt/tags/tag17.xml><?xml version="1.0" encoding="utf-8"?>
<p:tagLst xmlns:a="http://schemas.openxmlformats.org/drawingml/2006/main" xmlns:r="http://schemas.openxmlformats.org/officeDocument/2006/relationships" xmlns:p="http://schemas.openxmlformats.org/presentationml/2006/main">
  <p:tag name="TIMING" val="|5.5"/>
</p:tagLst>
</file>

<file path=ppt/tags/tag18.xml><?xml version="1.0" encoding="utf-8"?>
<p:tagLst xmlns:a="http://schemas.openxmlformats.org/drawingml/2006/main" xmlns:r="http://schemas.openxmlformats.org/officeDocument/2006/relationships" xmlns:p="http://schemas.openxmlformats.org/presentationml/2006/main">
  <p:tag name="TIMING" val="|0.7|2|3.2|0.7|1|2|4.4|0.7"/>
</p:tagLst>
</file>

<file path=ppt/tags/tag19.xml><?xml version="1.0" encoding="utf-8"?>
<p:tagLst xmlns:a="http://schemas.openxmlformats.org/drawingml/2006/main" xmlns:r="http://schemas.openxmlformats.org/officeDocument/2006/relationships" xmlns:p="http://schemas.openxmlformats.org/presentationml/2006/main">
  <p:tag name="TIMING" val="|0.7|2.8|2.3|1.1|1.2|2.2|0.9"/>
</p:tagLst>
</file>

<file path=ppt/tags/tag2.xml><?xml version="1.0" encoding="utf-8"?>
<p:tagLst xmlns:a="http://schemas.openxmlformats.org/drawingml/2006/main" xmlns:r="http://schemas.openxmlformats.org/officeDocument/2006/relationships" xmlns:p="http://schemas.openxmlformats.org/presentationml/2006/main">
  <p:tag name="TIMING" val="|13.1|1.1|2.9|5.4|5.7"/>
</p:tagLst>
</file>

<file path=ppt/tags/tag20.xml><?xml version="1.0" encoding="utf-8"?>
<p:tagLst xmlns:a="http://schemas.openxmlformats.org/drawingml/2006/main" xmlns:r="http://schemas.openxmlformats.org/officeDocument/2006/relationships" xmlns:p="http://schemas.openxmlformats.org/presentationml/2006/main">
  <p:tag name="TIMING" val="|2.4"/>
</p:tagLst>
</file>

<file path=ppt/tags/tag21.xml><?xml version="1.0" encoding="utf-8"?>
<p:tagLst xmlns:a="http://schemas.openxmlformats.org/drawingml/2006/main" xmlns:r="http://schemas.openxmlformats.org/officeDocument/2006/relationships" xmlns:p="http://schemas.openxmlformats.org/presentationml/2006/main">
  <p:tag name="TIMING" val="|0.8|13.4|1.9|1.9|2.9|1.7|1.8|2|2.5|1.8|1.6|2|7"/>
</p:tagLst>
</file>

<file path=ppt/tags/tag22.xml><?xml version="1.0" encoding="utf-8"?>
<p:tagLst xmlns:a="http://schemas.openxmlformats.org/drawingml/2006/main" xmlns:r="http://schemas.openxmlformats.org/officeDocument/2006/relationships" xmlns:p="http://schemas.openxmlformats.org/presentationml/2006/main">
  <p:tag name="TIMING" val="|0.5|1.5|2.4|2|3"/>
</p:tagLst>
</file>

<file path=ppt/tags/tag23.xml><?xml version="1.0" encoding="utf-8"?>
<p:tagLst xmlns:a="http://schemas.openxmlformats.org/drawingml/2006/main" xmlns:r="http://schemas.openxmlformats.org/officeDocument/2006/relationships" xmlns:p="http://schemas.openxmlformats.org/presentationml/2006/main">
  <p:tag name="TIMING" val="|5|1.1|1.4|4.6|2.1|3"/>
</p:tagLst>
</file>

<file path=ppt/tags/tag24.xml><?xml version="1.0" encoding="utf-8"?>
<p:tagLst xmlns:a="http://schemas.openxmlformats.org/drawingml/2006/main" xmlns:r="http://schemas.openxmlformats.org/officeDocument/2006/relationships" xmlns:p="http://schemas.openxmlformats.org/presentationml/2006/main">
  <p:tag name="TIMING" val="|0.5|6.1|8.4"/>
</p:tagLst>
</file>

<file path=ppt/tags/tag25.xml><?xml version="1.0" encoding="utf-8"?>
<p:tagLst xmlns:a="http://schemas.openxmlformats.org/drawingml/2006/main" xmlns:r="http://schemas.openxmlformats.org/officeDocument/2006/relationships" xmlns:p="http://schemas.openxmlformats.org/presentationml/2006/main">
  <p:tag name="TIMING" val="|1.3|1.2|4.6|1.9|2.5"/>
</p:tagLst>
</file>

<file path=ppt/tags/tag26.xml><?xml version="1.0" encoding="utf-8"?>
<p:tagLst xmlns:a="http://schemas.openxmlformats.org/drawingml/2006/main" xmlns:r="http://schemas.openxmlformats.org/officeDocument/2006/relationships" xmlns:p="http://schemas.openxmlformats.org/presentationml/2006/main">
  <p:tag name="TIMING" val="|0.6|3.3|2.1"/>
</p:tagLst>
</file>

<file path=ppt/tags/tag27.xml><?xml version="1.0" encoding="utf-8"?>
<p:tagLst xmlns:a="http://schemas.openxmlformats.org/drawingml/2006/main" xmlns:r="http://schemas.openxmlformats.org/officeDocument/2006/relationships" xmlns:p="http://schemas.openxmlformats.org/presentationml/2006/main">
  <p:tag name="TIMING" val="|0.7|2.5|1.4|2.5|1.2|3.1"/>
</p:tagLst>
</file>

<file path=ppt/tags/tag28.xml><?xml version="1.0" encoding="utf-8"?>
<p:tagLst xmlns:a="http://schemas.openxmlformats.org/drawingml/2006/main" xmlns:r="http://schemas.openxmlformats.org/officeDocument/2006/relationships" xmlns:p="http://schemas.openxmlformats.org/presentationml/2006/main">
  <p:tag name="TIMING" val="|9.6"/>
</p:tagLst>
</file>

<file path=ppt/tags/tag29.xml><?xml version="1.0" encoding="utf-8"?>
<p:tagLst xmlns:a="http://schemas.openxmlformats.org/drawingml/2006/main" xmlns:r="http://schemas.openxmlformats.org/officeDocument/2006/relationships" xmlns:p="http://schemas.openxmlformats.org/presentationml/2006/main">
  <p:tag name="TIMING" val="|0.1|1.6|2.3|1.8|2|2.3|10.4|1|2.1"/>
</p:tagLst>
</file>

<file path=ppt/tags/tag3.xml><?xml version="1.0" encoding="utf-8"?>
<p:tagLst xmlns:a="http://schemas.openxmlformats.org/drawingml/2006/main" xmlns:r="http://schemas.openxmlformats.org/officeDocument/2006/relationships" xmlns:p="http://schemas.openxmlformats.org/presentationml/2006/main">
  <p:tag name="TIMING" val="|4.8|2.3|6.1|3.4|13.6|4.3"/>
</p:tagLst>
</file>

<file path=ppt/tags/tag30.xml><?xml version="1.0" encoding="utf-8"?>
<p:tagLst xmlns:a="http://schemas.openxmlformats.org/drawingml/2006/main" xmlns:r="http://schemas.openxmlformats.org/officeDocument/2006/relationships" xmlns:p="http://schemas.openxmlformats.org/presentationml/2006/main">
  <p:tag name="TIMING" val="|1.5|2.1|3.9"/>
</p:tagLst>
</file>

<file path=ppt/tags/tag31.xml><?xml version="1.0" encoding="utf-8"?>
<p:tagLst xmlns:a="http://schemas.openxmlformats.org/drawingml/2006/main" xmlns:r="http://schemas.openxmlformats.org/officeDocument/2006/relationships" xmlns:p="http://schemas.openxmlformats.org/presentationml/2006/main">
  <p:tag name="TIMING" val="|1.4"/>
</p:tagLst>
</file>

<file path=ppt/tags/tag32.xml><?xml version="1.0" encoding="utf-8"?>
<p:tagLst xmlns:a="http://schemas.openxmlformats.org/drawingml/2006/main" xmlns:r="http://schemas.openxmlformats.org/officeDocument/2006/relationships" xmlns:p="http://schemas.openxmlformats.org/presentationml/2006/main">
  <p:tag name="TIMING" val="|5.3|10.5"/>
</p:tagLst>
</file>

<file path=ppt/tags/tag33.xml><?xml version="1.0" encoding="utf-8"?>
<p:tagLst xmlns:a="http://schemas.openxmlformats.org/drawingml/2006/main" xmlns:r="http://schemas.openxmlformats.org/officeDocument/2006/relationships" xmlns:p="http://schemas.openxmlformats.org/presentationml/2006/main">
  <p:tag name="TIMING" val="|1.5"/>
</p:tagLst>
</file>

<file path=ppt/tags/tag34.xml><?xml version="1.0" encoding="utf-8"?>
<p:tagLst xmlns:a="http://schemas.openxmlformats.org/drawingml/2006/main" xmlns:r="http://schemas.openxmlformats.org/officeDocument/2006/relationships" xmlns:p="http://schemas.openxmlformats.org/presentationml/2006/main">
  <p:tag name="TIMING" val="|12"/>
</p:tagLst>
</file>

<file path=ppt/tags/tag35.xml><?xml version="1.0" encoding="utf-8"?>
<p:tagLst xmlns:a="http://schemas.openxmlformats.org/drawingml/2006/main" xmlns:r="http://schemas.openxmlformats.org/officeDocument/2006/relationships" xmlns:p="http://schemas.openxmlformats.org/presentationml/2006/main">
  <p:tag name="TIMING" val="|12.4|9.8"/>
</p:tagLst>
</file>

<file path=ppt/tags/tag36.xml><?xml version="1.0" encoding="utf-8"?>
<p:tagLst xmlns:a="http://schemas.openxmlformats.org/drawingml/2006/main" xmlns:r="http://schemas.openxmlformats.org/officeDocument/2006/relationships" xmlns:p="http://schemas.openxmlformats.org/presentationml/2006/main">
  <p:tag name="TIMING" val="|4.3|2.2"/>
</p:tagLst>
</file>

<file path=ppt/tags/tag37.xml><?xml version="1.0" encoding="utf-8"?>
<p:tagLst xmlns:a="http://schemas.openxmlformats.org/drawingml/2006/main" xmlns:r="http://schemas.openxmlformats.org/officeDocument/2006/relationships" xmlns:p="http://schemas.openxmlformats.org/presentationml/2006/main">
  <p:tag name="TIMING" val="|1.1|6|3|1.6"/>
</p:tagLst>
</file>

<file path=ppt/tags/tag38.xml><?xml version="1.0" encoding="utf-8"?>
<p:tagLst xmlns:a="http://schemas.openxmlformats.org/drawingml/2006/main" xmlns:r="http://schemas.openxmlformats.org/officeDocument/2006/relationships" xmlns:p="http://schemas.openxmlformats.org/presentationml/2006/main">
  <p:tag name="TIMING" val="|2.1|2.7|2.3|1.4"/>
</p:tagLst>
</file>

<file path=ppt/tags/tag39.xml><?xml version="1.0" encoding="utf-8"?>
<p:tagLst xmlns:a="http://schemas.openxmlformats.org/drawingml/2006/main" xmlns:r="http://schemas.openxmlformats.org/officeDocument/2006/relationships" xmlns:p="http://schemas.openxmlformats.org/presentationml/2006/main">
  <p:tag name="TIMING" val="|0.6|4"/>
</p:tagLst>
</file>

<file path=ppt/tags/tag4.xml><?xml version="1.0" encoding="utf-8"?>
<p:tagLst xmlns:a="http://schemas.openxmlformats.org/drawingml/2006/main" xmlns:r="http://schemas.openxmlformats.org/officeDocument/2006/relationships" xmlns:p="http://schemas.openxmlformats.org/presentationml/2006/main">
  <p:tag name="TIMING" val="|2.1|1.5|1.5|5.2|1.6|4|3.8"/>
</p:tagLst>
</file>

<file path=ppt/tags/tag40.xml><?xml version="1.0" encoding="utf-8"?>
<p:tagLst xmlns:a="http://schemas.openxmlformats.org/drawingml/2006/main" xmlns:r="http://schemas.openxmlformats.org/officeDocument/2006/relationships" xmlns:p="http://schemas.openxmlformats.org/presentationml/2006/main">
  <p:tag name="TIMING" val="|1.4|1.6|3.6|2.2|6.3|1.1|2.8"/>
</p:tagLst>
</file>

<file path=ppt/tags/tag41.xml><?xml version="1.0" encoding="utf-8"?>
<p:tagLst xmlns:a="http://schemas.openxmlformats.org/drawingml/2006/main" xmlns:r="http://schemas.openxmlformats.org/officeDocument/2006/relationships" xmlns:p="http://schemas.openxmlformats.org/presentationml/2006/main">
  <p:tag name="TIMING" val="|5.5"/>
</p:tagLst>
</file>

<file path=ppt/tags/tag42.xml><?xml version="1.0" encoding="utf-8"?>
<p:tagLst xmlns:a="http://schemas.openxmlformats.org/drawingml/2006/main" xmlns:r="http://schemas.openxmlformats.org/officeDocument/2006/relationships" xmlns:p="http://schemas.openxmlformats.org/presentationml/2006/main">
  <p:tag name="TIMING" val="|3.6"/>
</p:tagLst>
</file>

<file path=ppt/tags/tag43.xml><?xml version="1.0" encoding="utf-8"?>
<p:tagLst xmlns:a="http://schemas.openxmlformats.org/drawingml/2006/main" xmlns:r="http://schemas.openxmlformats.org/officeDocument/2006/relationships" xmlns:p="http://schemas.openxmlformats.org/presentationml/2006/main">
  <p:tag name="TIMING" val="|1.1"/>
</p:tagLst>
</file>

<file path=ppt/tags/tag44.xml><?xml version="1.0" encoding="utf-8"?>
<p:tagLst xmlns:a="http://schemas.openxmlformats.org/drawingml/2006/main" xmlns:r="http://schemas.openxmlformats.org/officeDocument/2006/relationships" xmlns:p="http://schemas.openxmlformats.org/presentationml/2006/main">
  <p:tag name="TIMING" val="|1.5"/>
</p:tagLst>
</file>

<file path=ppt/tags/tag45.xml><?xml version="1.0" encoding="utf-8"?>
<p:tagLst xmlns:a="http://schemas.openxmlformats.org/drawingml/2006/main" xmlns:r="http://schemas.openxmlformats.org/officeDocument/2006/relationships" xmlns:p="http://schemas.openxmlformats.org/presentationml/2006/main">
  <p:tag name="TIMING" val="|0.9"/>
</p:tagLst>
</file>

<file path=ppt/tags/tag46.xml><?xml version="1.0" encoding="utf-8"?>
<p:tagLst xmlns:a="http://schemas.openxmlformats.org/drawingml/2006/main" xmlns:r="http://schemas.openxmlformats.org/officeDocument/2006/relationships" xmlns:p="http://schemas.openxmlformats.org/presentationml/2006/main">
  <p:tag name="TIMING" val="|0.8|0.1|2.5|3.7"/>
</p:tagLst>
</file>

<file path=ppt/tags/tag47.xml><?xml version="1.0" encoding="utf-8"?>
<p:tagLst xmlns:a="http://schemas.openxmlformats.org/drawingml/2006/main" xmlns:r="http://schemas.openxmlformats.org/officeDocument/2006/relationships" xmlns:p="http://schemas.openxmlformats.org/presentationml/2006/main">
  <p:tag name="TIMING" val="|6.9|2.4|3"/>
</p:tagLst>
</file>

<file path=ppt/tags/tag48.xml><?xml version="1.0" encoding="utf-8"?>
<p:tagLst xmlns:a="http://schemas.openxmlformats.org/drawingml/2006/main" xmlns:r="http://schemas.openxmlformats.org/officeDocument/2006/relationships" xmlns:p="http://schemas.openxmlformats.org/presentationml/2006/main">
  <p:tag name="TIMING" val="|1.2|2.9|1.3"/>
</p:tagLst>
</file>

<file path=ppt/tags/tag49.xml><?xml version="1.0" encoding="utf-8"?>
<p:tagLst xmlns:a="http://schemas.openxmlformats.org/drawingml/2006/main" xmlns:r="http://schemas.openxmlformats.org/officeDocument/2006/relationships" xmlns:p="http://schemas.openxmlformats.org/presentationml/2006/main">
  <p:tag name="TIMING" val="|19.3|4.9|2.4"/>
</p:tagLst>
</file>

<file path=ppt/tags/tag5.xml><?xml version="1.0" encoding="utf-8"?>
<p:tagLst xmlns:a="http://schemas.openxmlformats.org/drawingml/2006/main" xmlns:r="http://schemas.openxmlformats.org/officeDocument/2006/relationships" xmlns:p="http://schemas.openxmlformats.org/presentationml/2006/main">
  <p:tag name="TIMING" val="|5.4"/>
</p:tagLst>
</file>

<file path=ppt/tags/tag50.xml><?xml version="1.0" encoding="utf-8"?>
<p:tagLst xmlns:a="http://schemas.openxmlformats.org/drawingml/2006/main" xmlns:r="http://schemas.openxmlformats.org/officeDocument/2006/relationships" xmlns:p="http://schemas.openxmlformats.org/presentationml/2006/main">
  <p:tag name="TIMING" val="|0.7|1.9|5.5|2.2"/>
</p:tagLst>
</file>

<file path=ppt/tags/tag51.xml><?xml version="1.0" encoding="utf-8"?>
<p:tagLst xmlns:a="http://schemas.openxmlformats.org/drawingml/2006/main" xmlns:r="http://schemas.openxmlformats.org/officeDocument/2006/relationships" xmlns:p="http://schemas.openxmlformats.org/presentationml/2006/main">
  <p:tag name="TIMING" val="|0.6"/>
</p:tagLst>
</file>

<file path=ppt/tags/tag52.xml><?xml version="1.0" encoding="utf-8"?>
<p:tagLst xmlns:a="http://schemas.openxmlformats.org/drawingml/2006/main" xmlns:r="http://schemas.openxmlformats.org/officeDocument/2006/relationships" xmlns:p="http://schemas.openxmlformats.org/presentationml/2006/main">
  <p:tag name="TIMING" val="|1"/>
</p:tagLst>
</file>

<file path=ppt/tags/tag53.xml><?xml version="1.0" encoding="utf-8"?>
<p:tagLst xmlns:a="http://schemas.openxmlformats.org/drawingml/2006/main" xmlns:r="http://schemas.openxmlformats.org/officeDocument/2006/relationships" xmlns:p="http://schemas.openxmlformats.org/presentationml/2006/main">
  <p:tag name="TIMING" val="|1.1|2.4"/>
</p:tagLst>
</file>

<file path=ppt/tags/tag54.xml><?xml version="1.0" encoding="utf-8"?>
<p:tagLst xmlns:a="http://schemas.openxmlformats.org/drawingml/2006/main" xmlns:r="http://schemas.openxmlformats.org/officeDocument/2006/relationships" xmlns:p="http://schemas.openxmlformats.org/presentationml/2006/main">
  <p:tag name="TIMING" val="|1.5"/>
</p:tagLst>
</file>

<file path=ppt/tags/tag55.xml><?xml version="1.0" encoding="utf-8"?>
<p:tagLst xmlns:a="http://schemas.openxmlformats.org/drawingml/2006/main" xmlns:r="http://schemas.openxmlformats.org/officeDocument/2006/relationships" xmlns:p="http://schemas.openxmlformats.org/presentationml/2006/main">
  <p:tag name="TIMING" val="|0.3|1.4"/>
</p:tagLst>
</file>

<file path=ppt/tags/tag56.xml><?xml version="1.0" encoding="utf-8"?>
<p:tagLst xmlns:a="http://schemas.openxmlformats.org/drawingml/2006/main" xmlns:r="http://schemas.openxmlformats.org/officeDocument/2006/relationships" xmlns:p="http://schemas.openxmlformats.org/presentationml/2006/main">
  <p:tag name="TIMING" val="|0.7|3.1|7.3"/>
</p:tagLst>
</file>

<file path=ppt/tags/tag57.xml><?xml version="1.0" encoding="utf-8"?>
<p:tagLst xmlns:a="http://schemas.openxmlformats.org/drawingml/2006/main" xmlns:r="http://schemas.openxmlformats.org/officeDocument/2006/relationships" xmlns:p="http://schemas.openxmlformats.org/presentationml/2006/main">
  <p:tag name="TIMING" val="|2.3|2.4|2.1"/>
</p:tagLst>
</file>

<file path=ppt/tags/tag58.xml><?xml version="1.0" encoding="utf-8"?>
<p:tagLst xmlns:a="http://schemas.openxmlformats.org/drawingml/2006/main" xmlns:r="http://schemas.openxmlformats.org/officeDocument/2006/relationships" xmlns:p="http://schemas.openxmlformats.org/presentationml/2006/main">
  <p:tag name="TIMING" val="|4.8|2.9|3.5|2.3"/>
</p:tagLst>
</file>

<file path=ppt/tags/tag59.xml><?xml version="1.0" encoding="utf-8"?>
<p:tagLst xmlns:a="http://schemas.openxmlformats.org/drawingml/2006/main" xmlns:r="http://schemas.openxmlformats.org/officeDocument/2006/relationships" xmlns:p="http://schemas.openxmlformats.org/presentationml/2006/main">
  <p:tag name="TIMING" val="|5.3"/>
</p:tagLst>
</file>

<file path=ppt/tags/tag6.xml><?xml version="1.0" encoding="utf-8"?>
<p:tagLst xmlns:a="http://schemas.openxmlformats.org/drawingml/2006/main" xmlns:r="http://schemas.openxmlformats.org/officeDocument/2006/relationships" xmlns:p="http://schemas.openxmlformats.org/presentationml/2006/main">
  <p:tag name="TIMING" val="|2.4"/>
</p:tagLst>
</file>

<file path=ppt/tags/tag60.xml><?xml version="1.0" encoding="utf-8"?>
<p:tagLst xmlns:a="http://schemas.openxmlformats.org/drawingml/2006/main" xmlns:r="http://schemas.openxmlformats.org/officeDocument/2006/relationships" xmlns:p="http://schemas.openxmlformats.org/presentationml/2006/main">
  <p:tag name="TIMING" val="|1|11.6|1.9|2.1|1.4|1.6|1.5|0.5|0.9|1.6|1.7|0"/>
</p:tagLst>
</file>

<file path=ppt/tags/tag61.xml><?xml version="1.0" encoding="utf-8"?>
<p:tagLst xmlns:a="http://schemas.openxmlformats.org/drawingml/2006/main" xmlns:r="http://schemas.openxmlformats.org/officeDocument/2006/relationships" xmlns:p="http://schemas.openxmlformats.org/presentationml/2006/main">
  <p:tag name="TIMING" val="|0.7|1.5|1.2|1.4|1.2"/>
</p:tagLst>
</file>

<file path=ppt/tags/tag62.xml><?xml version="1.0" encoding="utf-8"?>
<p:tagLst xmlns:a="http://schemas.openxmlformats.org/drawingml/2006/main" xmlns:r="http://schemas.openxmlformats.org/officeDocument/2006/relationships" xmlns:p="http://schemas.openxmlformats.org/presentationml/2006/main">
  <p:tag name="TIMING" val="|7.3|7.8"/>
</p:tagLst>
</file>

<file path=ppt/tags/tag63.xml><?xml version="1.0" encoding="utf-8"?>
<p:tagLst xmlns:a="http://schemas.openxmlformats.org/drawingml/2006/main" xmlns:r="http://schemas.openxmlformats.org/officeDocument/2006/relationships" xmlns:p="http://schemas.openxmlformats.org/presentationml/2006/main">
  <p:tag name="TIMING" val="|10|8.8"/>
</p:tagLst>
</file>

<file path=ppt/tags/tag64.xml><?xml version="1.0" encoding="utf-8"?>
<p:tagLst xmlns:a="http://schemas.openxmlformats.org/drawingml/2006/main" xmlns:r="http://schemas.openxmlformats.org/officeDocument/2006/relationships" xmlns:p="http://schemas.openxmlformats.org/presentationml/2006/main">
  <p:tag name="TIMING" val="|1.1|1.5|1.6|1.1"/>
</p:tagLst>
</file>

<file path=ppt/tags/tag65.xml><?xml version="1.0" encoding="utf-8"?>
<p:tagLst xmlns:a="http://schemas.openxmlformats.org/drawingml/2006/main" xmlns:r="http://schemas.openxmlformats.org/officeDocument/2006/relationships" xmlns:p="http://schemas.openxmlformats.org/presentationml/2006/main">
  <p:tag name="TIMING" val="|0.8|1.1|0.9|0|2.4"/>
</p:tagLst>
</file>

<file path=ppt/tags/tag66.xml><?xml version="1.0" encoding="utf-8"?>
<p:tagLst xmlns:a="http://schemas.openxmlformats.org/drawingml/2006/main" xmlns:r="http://schemas.openxmlformats.org/officeDocument/2006/relationships" xmlns:p="http://schemas.openxmlformats.org/presentationml/2006/main">
  <p:tag name="TIMING" val="|0.8|2.7|0.8|2.6|3.6|1.2|2.9"/>
</p:tagLst>
</file>

<file path=ppt/tags/tag67.xml><?xml version="1.0" encoding="utf-8"?>
<p:tagLst xmlns:a="http://schemas.openxmlformats.org/drawingml/2006/main" xmlns:r="http://schemas.openxmlformats.org/officeDocument/2006/relationships" xmlns:p="http://schemas.openxmlformats.org/presentationml/2006/main">
  <p:tag name="TIMING" val="|2.5"/>
</p:tagLst>
</file>

<file path=ppt/tags/tag68.xml><?xml version="1.0" encoding="utf-8"?>
<p:tagLst xmlns:a="http://schemas.openxmlformats.org/drawingml/2006/main" xmlns:r="http://schemas.openxmlformats.org/officeDocument/2006/relationships" xmlns:p="http://schemas.openxmlformats.org/presentationml/2006/main">
  <p:tag name="TIMING" val="|4"/>
</p:tagLst>
</file>

<file path=ppt/tags/tag69.xml><?xml version="1.0" encoding="utf-8"?>
<p:tagLst xmlns:a="http://schemas.openxmlformats.org/drawingml/2006/main" xmlns:r="http://schemas.openxmlformats.org/officeDocument/2006/relationships" xmlns:p="http://schemas.openxmlformats.org/presentationml/2006/main">
  <p:tag name="TIMING" val="|14.3|5.6"/>
</p:tagLst>
</file>

<file path=ppt/tags/tag7.xml><?xml version="1.0" encoding="utf-8"?>
<p:tagLst xmlns:a="http://schemas.openxmlformats.org/drawingml/2006/main" xmlns:r="http://schemas.openxmlformats.org/officeDocument/2006/relationships" xmlns:p="http://schemas.openxmlformats.org/presentationml/2006/main">
  <p:tag name="TIMING" val="|2.4|2.8|2.7|3.9"/>
</p:tagLst>
</file>

<file path=ppt/tags/tag70.xml><?xml version="1.0" encoding="utf-8"?>
<p:tagLst xmlns:a="http://schemas.openxmlformats.org/drawingml/2006/main" xmlns:r="http://schemas.openxmlformats.org/officeDocument/2006/relationships" xmlns:p="http://schemas.openxmlformats.org/presentationml/2006/main">
  <p:tag name="TIMING" val="|4.4|2.6|1"/>
</p:tagLst>
</file>

<file path=ppt/tags/tag71.xml><?xml version="1.0" encoding="utf-8"?>
<p:tagLst xmlns:a="http://schemas.openxmlformats.org/drawingml/2006/main" xmlns:r="http://schemas.openxmlformats.org/officeDocument/2006/relationships" xmlns:p="http://schemas.openxmlformats.org/presentationml/2006/main">
  <p:tag name="TIMING" val="|36|0.9|2.6|1.4"/>
</p:tagLst>
</file>

<file path=ppt/tags/tag72.xml><?xml version="1.0" encoding="utf-8"?>
<p:tagLst xmlns:a="http://schemas.openxmlformats.org/drawingml/2006/main" xmlns:r="http://schemas.openxmlformats.org/officeDocument/2006/relationships" xmlns:p="http://schemas.openxmlformats.org/presentationml/2006/main">
  <p:tag name="TIMING" val="|0.9"/>
</p:tagLst>
</file>

<file path=ppt/tags/tag73.xml><?xml version="1.0" encoding="utf-8"?>
<p:tagLst xmlns:a="http://schemas.openxmlformats.org/drawingml/2006/main" xmlns:r="http://schemas.openxmlformats.org/officeDocument/2006/relationships" xmlns:p="http://schemas.openxmlformats.org/presentationml/2006/main">
  <p:tag name="TIMING" val="|8.2|6.3"/>
</p:tagLst>
</file>

<file path=ppt/tags/tag74.xml><?xml version="1.0" encoding="utf-8"?>
<p:tagLst xmlns:a="http://schemas.openxmlformats.org/drawingml/2006/main" xmlns:r="http://schemas.openxmlformats.org/officeDocument/2006/relationships" xmlns:p="http://schemas.openxmlformats.org/presentationml/2006/main">
  <p:tag name="TIMING" val="|8.7|5.3"/>
</p:tagLst>
</file>

<file path=ppt/tags/tag75.xml><?xml version="1.0" encoding="utf-8"?>
<p:tagLst xmlns:a="http://schemas.openxmlformats.org/drawingml/2006/main" xmlns:r="http://schemas.openxmlformats.org/officeDocument/2006/relationships" xmlns:p="http://schemas.openxmlformats.org/presentationml/2006/main">
  <p:tag name="TIMING" val="|8.9|3.1|5.4"/>
</p:tagLst>
</file>

<file path=ppt/tags/tag76.xml><?xml version="1.0" encoding="utf-8"?>
<p:tagLst xmlns:a="http://schemas.openxmlformats.org/drawingml/2006/main" xmlns:r="http://schemas.openxmlformats.org/officeDocument/2006/relationships" xmlns:p="http://schemas.openxmlformats.org/presentationml/2006/main">
  <p:tag name="TIMING" val="|6|5.2"/>
</p:tagLst>
</file>

<file path=ppt/tags/tag77.xml><?xml version="1.0" encoding="utf-8"?>
<p:tagLst xmlns:a="http://schemas.openxmlformats.org/drawingml/2006/main" xmlns:r="http://schemas.openxmlformats.org/officeDocument/2006/relationships" xmlns:p="http://schemas.openxmlformats.org/presentationml/2006/main">
  <p:tag name="TIMING" val="|2.5|6|4.2|5.1|7.1|1.7|2.7|4"/>
</p:tagLst>
</file>

<file path=ppt/tags/tag78.xml><?xml version="1.0" encoding="utf-8"?>
<p:tagLst xmlns:a="http://schemas.openxmlformats.org/drawingml/2006/main" xmlns:r="http://schemas.openxmlformats.org/officeDocument/2006/relationships" xmlns:p="http://schemas.openxmlformats.org/presentationml/2006/main">
  <p:tag name="TIMING" val="|9.8|3.1|2.1|1.3|2.2|1.7|1.8|1.2|1.8|0.9|2.3|2.4|1.9|29.2|2.6"/>
</p:tagLst>
</file>

<file path=ppt/tags/tag79.xml><?xml version="1.0" encoding="utf-8"?>
<p:tagLst xmlns:a="http://schemas.openxmlformats.org/drawingml/2006/main" xmlns:r="http://schemas.openxmlformats.org/officeDocument/2006/relationships" xmlns:p="http://schemas.openxmlformats.org/presentationml/2006/main">
  <p:tag name="TIMING" val="|1.7|4.3|9.3"/>
</p:tagLst>
</file>

<file path=ppt/tags/tag8.xml><?xml version="1.0" encoding="utf-8"?>
<p:tagLst xmlns:a="http://schemas.openxmlformats.org/drawingml/2006/main" xmlns:r="http://schemas.openxmlformats.org/officeDocument/2006/relationships" xmlns:p="http://schemas.openxmlformats.org/presentationml/2006/main">
  <p:tag name="TIMING" val="|3|5.3|4.2"/>
</p:tagLst>
</file>

<file path=ppt/tags/tag80.xml><?xml version="1.0" encoding="utf-8"?>
<p:tagLst xmlns:a="http://schemas.openxmlformats.org/drawingml/2006/main" xmlns:r="http://schemas.openxmlformats.org/officeDocument/2006/relationships" xmlns:p="http://schemas.openxmlformats.org/presentationml/2006/main">
  <p:tag name="TIMING" val="|1.2|1.8|2|1"/>
</p:tagLst>
</file>

<file path=ppt/tags/tag81.xml><?xml version="1.0" encoding="utf-8"?>
<p:tagLst xmlns:a="http://schemas.openxmlformats.org/drawingml/2006/main" xmlns:r="http://schemas.openxmlformats.org/officeDocument/2006/relationships" xmlns:p="http://schemas.openxmlformats.org/presentationml/2006/main">
  <p:tag name="TIMING" val="|1.2|4.5"/>
</p:tagLst>
</file>

<file path=ppt/tags/tag82.xml><?xml version="1.0" encoding="utf-8"?>
<p:tagLst xmlns:a="http://schemas.openxmlformats.org/drawingml/2006/main" xmlns:r="http://schemas.openxmlformats.org/officeDocument/2006/relationships" xmlns:p="http://schemas.openxmlformats.org/presentationml/2006/main">
  <p:tag name="TIMING" val="|2.8|1.7|0.8"/>
</p:tagLst>
</file>

<file path=ppt/tags/tag83.xml><?xml version="1.0" encoding="utf-8"?>
<p:tagLst xmlns:a="http://schemas.openxmlformats.org/drawingml/2006/main" xmlns:r="http://schemas.openxmlformats.org/officeDocument/2006/relationships" xmlns:p="http://schemas.openxmlformats.org/presentationml/2006/main">
  <p:tag name="TIMING" val="|5|3.1|3.9|3.8|5.5"/>
</p:tagLst>
</file>

<file path=ppt/tags/tag84.xml><?xml version="1.0" encoding="utf-8"?>
<p:tagLst xmlns:a="http://schemas.openxmlformats.org/drawingml/2006/main" xmlns:r="http://schemas.openxmlformats.org/officeDocument/2006/relationships" xmlns:p="http://schemas.openxmlformats.org/presentationml/2006/main">
  <p:tag name="TIMING" val="|1.8|6.1|3.4|2.1|1.3|1.1|0.6|1.8|5.2|2.2|1.2|1|1.8|2.1"/>
</p:tagLst>
</file>

<file path=ppt/tags/tag85.xml><?xml version="1.0" encoding="utf-8"?>
<p:tagLst xmlns:a="http://schemas.openxmlformats.org/drawingml/2006/main" xmlns:r="http://schemas.openxmlformats.org/officeDocument/2006/relationships" xmlns:p="http://schemas.openxmlformats.org/presentationml/2006/main">
  <p:tag name="TIMING" val="|29.3|3.2|2.8|1.2"/>
</p:tagLst>
</file>

<file path=ppt/tags/tag86.xml><?xml version="1.0" encoding="utf-8"?>
<p:tagLst xmlns:a="http://schemas.openxmlformats.org/drawingml/2006/main" xmlns:r="http://schemas.openxmlformats.org/officeDocument/2006/relationships" xmlns:p="http://schemas.openxmlformats.org/presentationml/2006/main">
  <p:tag name="TIMING" val="|1.6|0.9|2.1|2.4"/>
</p:tagLst>
</file>

<file path=ppt/tags/tag87.xml><?xml version="1.0" encoding="utf-8"?>
<p:tagLst xmlns:a="http://schemas.openxmlformats.org/drawingml/2006/main" xmlns:r="http://schemas.openxmlformats.org/officeDocument/2006/relationships" xmlns:p="http://schemas.openxmlformats.org/presentationml/2006/main">
  <p:tag name="TIMING" val="|0.8|1.1|2.4|2.1"/>
</p:tagLst>
</file>

<file path=ppt/tags/tag88.xml><?xml version="1.0" encoding="utf-8"?>
<p:tagLst xmlns:a="http://schemas.openxmlformats.org/drawingml/2006/main" xmlns:r="http://schemas.openxmlformats.org/officeDocument/2006/relationships" xmlns:p="http://schemas.openxmlformats.org/presentationml/2006/main">
  <p:tag name="TIMING" val="|1.5|2.1|0.6|4.2|1.3|0.9|1.5"/>
</p:tagLst>
</file>

<file path=ppt/tags/tag89.xml><?xml version="1.0" encoding="utf-8"?>
<p:tagLst xmlns:a="http://schemas.openxmlformats.org/drawingml/2006/main" xmlns:r="http://schemas.openxmlformats.org/officeDocument/2006/relationships" xmlns:p="http://schemas.openxmlformats.org/presentationml/2006/main">
  <p:tag name="TIMING" val="|0.9|2.8|3.1|2.6|3.9|3.3|3.3|4.1|6.8"/>
</p:tagLst>
</file>

<file path=ppt/tags/tag9.xml><?xml version="1.0" encoding="utf-8"?>
<p:tagLst xmlns:a="http://schemas.openxmlformats.org/drawingml/2006/main" xmlns:r="http://schemas.openxmlformats.org/officeDocument/2006/relationships" xmlns:p="http://schemas.openxmlformats.org/presentationml/2006/main">
  <p:tag name="TIMING" val="|11.5"/>
</p:tagLst>
</file>

<file path=ppt/tags/tag90.xml><?xml version="1.0" encoding="utf-8"?>
<p:tagLst xmlns:a="http://schemas.openxmlformats.org/drawingml/2006/main" xmlns:r="http://schemas.openxmlformats.org/officeDocument/2006/relationships" xmlns:p="http://schemas.openxmlformats.org/presentationml/2006/main">
  <p:tag name="TIMING" val="|0.5|4.8|6"/>
</p:tagLst>
</file>

<file path=ppt/tags/tag91.xml><?xml version="1.0" encoding="utf-8"?>
<p:tagLst xmlns:a="http://schemas.openxmlformats.org/drawingml/2006/main" xmlns:r="http://schemas.openxmlformats.org/officeDocument/2006/relationships" xmlns:p="http://schemas.openxmlformats.org/presentationml/2006/main">
  <p:tag name="TIMING" val="|3.1"/>
</p:tagLst>
</file>

<file path=ppt/tags/tag92.xml><?xml version="1.0" encoding="utf-8"?>
<p:tagLst xmlns:a="http://schemas.openxmlformats.org/drawingml/2006/main" xmlns:r="http://schemas.openxmlformats.org/officeDocument/2006/relationships" xmlns:p="http://schemas.openxmlformats.org/presentationml/2006/main">
  <p:tag name="TIMING" val="|1.9|2.9|6.2|8.2"/>
</p:tagLst>
</file>

<file path=ppt/tags/tag93.xml><?xml version="1.0" encoding="utf-8"?>
<p:tagLst xmlns:a="http://schemas.openxmlformats.org/drawingml/2006/main" xmlns:r="http://schemas.openxmlformats.org/officeDocument/2006/relationships" xmlns:p="http://schemas.openxmlformats.org/presentationml/2006/main">
  <p:tag name="TIMING" val="|11.5|3|3.2"/>
</p:tagLst>
</file>

<file path=ppt/tags/tag94.xml><?xml version="1.0" encoding="utf-8"?>
<p:tagLst xmlns:a="http://schemas.openxmlformats.org/drawingml/2006/main" xmlns:r="http://schemas.openxmlformats.org/officeDocument/2006/relationships" xmlns:p="http://schemas.openxmlformats.org/presentationml/2006/main">
  <p:tag name="TIMING" val="|7.2|8.3|7.2"/>
</p:tagLst>
</file>

<file path=ppt/tags/tag95.xml><?xml version="1.0" encoding="utf-8"?>
<p:tagLst xmlns:a="http://schemas.openxmlformats.org/drawingml/2006/main" xmlns:r="http://schemas.openxmlformats.org/officeDocument/2006/relationships" xmlns:p="http://schemas.openxmlformats.org/presentationml/2006/main">
  <p:tag name="TIMING" val="|5.2|6|2|2.1|1.8|1.3|2.5"/>
</p:tagLst>
</file>

<file path=ppt/tags/tag96.xml><?xml version="1.0" encoding="utf-8"?>
<p:tagLst xmlns:a="http://schemas.openxmlformats.org/drawingml/2006/main" xmlns:r="http://schemas.openxmlformats.org/officeDocument/2006/relationships" xmlns:p="http://schemas.openxmlformats.org/presentationml/2006/main">
  <p:tag name="TIMING" val="|1.7|9.2|1.5|1.1"/>
</p:tagLst>
</file>

<file path=ppt/tags/tag97.xml><?xml version="1.0" encoding="utf-8"?>
<p:tagLst xmlns:a="http://schemas.openxmlformats.org/drawingml/2006/main" xmlns:r="http://schemas.openxmlformats.org/officeDocument/2006/relationships" xmlns:p="http://schemas.openxmlformats.org/presentationml/2006/main">
  <p:tag name="TIMING" val="|3.7"/>
</p:tagLst>
</file>

<file path=ppt/tags/tag98.xml><?xml version="1.0" encoding="utf-8"?>
<p:tagLst xmlns:a="http://schemas.openxmlformats.org/drawingml/2006/main" xmlns:r="http://schemas.openxmlformats.org/officeDocument/2006/relationships" xmlns:p="http://schemas.openxmlformats.org/presentationml/2006/main">
  <p:tag name="TIMING" val="|2.4|7.7|2.4|2.2|1.7|1.4|3.2"/>
</p:tagLst>
</file>

<file path=ppt/tags/tag99.xml><?xml version="1.0" encoding="utf-8"?>
<p:tagLst xmlns:a="http://schemas.openxmlformats.org/drawingml/2006/main" xmlns:r="http://schemas.openxmlformats.org/officeDocument/2006/relationships" xmlns:p="http://schemas.openxmlformats.org/presentationml/2006/main">
  <p:tag name="TIMING" val="|14.9|13.1|9.6|0.6|3.8"/>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3870</Words>
  <Application>Microsoft Office PowerPoint</Application>
  <PresentationFormat>画面に合わせる (4:3)</PresentationFormat>
  <Paragraphs>910</Paragraphs>
  <Slides>150</Slides>
  <Notes>133</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150</vt:i4>
      </vt:variant>
    </vt:vector>
  </HeadingPairs>
  <TitlesOfParts>
    <vt:vector size="160" baseType="lpstr">
      <vt:lpstr>ＤＨＰ特太ゴシック体</vt:lpstr>
      <vt:lpstr>HGP行書体</vt:lpstr>
      <vt:lpstr>ＭＳ Ｐゴシック</vt:lpstr>
      <vt:lpstr>ヒラギノ丸ゴ ProN W4</vt:lpstr>
      <vt:lpstr>游ゴシック</vt:lpstr>
      <vt:lpstr>Arial</vt:lpstr>
      <vt:lpstr>Calibri</vt:lpstr>
      <vt:lpstr>Wingdings</vt:lpstr>
      <vt:lpstr>Office テーマ</vt:lpstr>
      <vt:lpstr>1_Office ​​テーマ</vt:lpstr>
      <vt:lpstr>めて学ぶ</vt:lpstr>
      <vt:lpstr>第九条で著者が判明？！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『歎異抄』の構成</vt:lpstr>
      <vt:lpstr>『歎異抄』の構成</vt:lpstr>
      <vt:lpstr>PowerPoint プレゼンテーション</vt:lpstr>
      <vt:lpstr>第九条の内容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唯円の問いの 背景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『歎異抄』第二条のお言葉</vt:lpstr>
      <vt:lpstr>唯円の想像としては・・・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※“真剣な”問いからあらわとなる真実の教え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第十条の内容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沈む石の性質はそのままで 船の力によって運ばれる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2024-03-04T05:21:20Z</dcterms:created>
  <dcterms:modified xsi:type="dcterms:W3CDTF">2024-03-04T06:28:32Z</dcterms:modified>
</cp:coreProperties>
</file>